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6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0897-C8EA-464F-BA71-2D6A8B2A827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39E4-DC00-4902-806A-30F63C3907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4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0897-C8EA-464F-BA71-2D6A8B2A827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39E4-DC00-4902-806A-30F63C3907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1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0897-C8EA-464F-BA71-2D6A8B2A827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39E4-DC00-4902-806A-30F63C3907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3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0897-C8EA-464F-BA71-2D6A8B2A827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39E4-DC00-4902-806A-30F63C3907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5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0897-C8EA-464F-BA71-2D6A8B2A827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39E4-DC00-4902-806A-30F63C3907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0897-C8EA-464F-BA71-2D6A8B2A827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39E4-DC00-4902-806A-30F63C3907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0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0897-C8EA-464F-BA71-2D6A8B2A827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39E4-DC00-4902-806A-30F63C3907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6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0897-C8EA-464F-BA71-2D6A8B2A827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39E4-DC00-4902-806A-30F63C3907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0897-C8EA-464F-BA71-2D6A8B2A827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39E4-DC00-4902-806A-30F63C3907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8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0897-C8EA-464F-BA71-2D6A8B2A827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39E4-DC00-4902-806A-30F63C3907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2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0897-C8EA-464F-BA71-2D6A8B2A827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39E4-DC00-4902-806A-30F63C3907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3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50897-C8EA-464F-BA71-2D6A8B2A827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39E4-DC00-4902-806A-30F63C39078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9259" y="-451441"/>
            <a:ext cx="12790517" cy="77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5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Elena Khomtchenko</dc:creator>
  <cp:lastModifiedBy>Elena Khomtchenko</cp:lastModifiedBy>
  <cp:revision>1</cp:revision>
  <dcterms:created xsi:type="dcterms:W3CDTF">2021-09-01T09:20:36Z</dcterms:created>
  <dcterms:modified xsi:type="dcterms:W3CDTF">2021-09-01T09:23:50Z</dcterms:modified>
</cp:coreProperties>
</file>