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92" d="100"/>
          <a:sy n="92" d="100"/>
        </p:scale>
        <p:origin x="66" y="9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smtClean="0"/>
              <a:t>Klik for at redigere undertiteltypografien i masteren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50897-C8EA-464F-BA71-2D6A8B2A8278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A39E4-DC00-4902-806A-30F63C39078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143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50897-C8EA-464F-BA71-2D6A8B2A8278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A39E4-DC00-4902-806A-30F63C39078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211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50897-C8EA-464F-BA71-2D6A8B2A8278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A39E4-DC00-4902-806A-30F63C39078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130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50897-C8EA-464F-BA71-2D6A8B2A8278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A39E4-DC00-4902-806A-30F63C39078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155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50897-C8EA-464F-BA71-2D6A8B2A8278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A39E4-DC00-4902-806A-30F63C39078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94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50897-C8EA-464F-BA71-2D6A8B2A8278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A39E4-DC00-4902-806A-30F63C39078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702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50897-C8EA-464F-BA71-2D6A8B2A8278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A39E4-DC00-4902-806A-30F63C39078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563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50897-C8EA-464F-BA71-2D6A8B2A8278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A39E4-DC00-4902-806A-30F63C39078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977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50897-C8EA-464F-BA71-2D6A8B2A8278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A39E4-DC00-4902-806A-30F63C39078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884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50897-C8EA-464F-BA71-2D6A8B2A8278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A39E4-DC00-4902-806A-30F63C39078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023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50897-C8EA-464F-BA71-2D6A8B2A8278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A39E4-DC00-4902-806A-30F63C39078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430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250897-C8EA-464F-BA71-2D6A8B2A8278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2A39E4-DC00-4902-806A-30F63C39078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33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99259" y="-451441"/>
            <a:ext cx="12790517" cy="7760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15502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PowerPoint-præsentation</vt:lpstr>
    </vt:vector>
  </TitlesOfParts>
  <Company>DTU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Elena Khomtchenko</dc:creator>
  <cp:lastModifiedBy>Elena Khomtchenko</cp:lastModifiedBy>
  <cp:revision>1</cp:revision>
  <dcterms:created xsi:type="dcterms:W3CDTF">2021-09-01T09:20:36Z</dcterms:created>
  <dcterms:modified xsi:type="dcterms:W3CDTF">2021-09-01T09:23:50Z</dcterms:modified>
</cp:coreProperties>
</file>