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3" r:id="rId5"/>
    <p:sldId id="261" r:id="rId6"/>
    <p:sldId id="259" r:id="rId7"/>
    <p:sldId id="268" r:id="rId8"/>
    <p:sldId id="267" r:id="rId9"/>
    <p:sldId id="265" r:id="rId10"/>
    <p:sldId id="262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eev Vishal Kota" userId="5fc41b93-b102-49d9-ab8c-c0119c98b6a8" providerId="ADAL" clId="{010B8D29-0151-4F96-84C9-0CC7C4E2C0E1}"/>
    <pc:docChg chg="custSel modSld">
      <pc:chgData name="Sanjeev Vishal Kota" userId="5fc41b93-b102-49d9-ab8c-c0119c98b6a8" providerId="ADAL" clId="{010B8D29-0151-4F96-84C9-0CC7C4E2C0E1}" dt="2022-10-11T09:39:56.872" v="391" actId="1076"/>
      <pc:docMkLst>
        <pc:docMk/>
      </pc:docMkLst>
      <pc:sldChg chg="modSp">
        <pc:chgData name="Sanjeev Vishal Kota" userId="5fc41b93-b102-49d9-ab8c-c0119c98b6a8" providerId="ADAL" clId="{010B8D29-0151-4F96-84C9-0CC7C4E2C0E1}" dt="2022-10-11T09:39:56.872" v="391" actId="1076"/>
        <pc:sldMkLst>
          <pc:docMk/>
          <pc:sldMk cId="3682511392" sldId="258"/>
        </pc:sldMkLst>
        <pc:spChg chg="mod">
          <ac:chgData name="Sanjeev Vishal Kota" userId="5fc41b93-b102-49d9-ab8c-c0119c98b6a8" providerId="ADAL" clId="{010B8D29-0151-4F96-84C9-0CC7C4E2C0E1}" dt="2022-10-11T09:39:56.872" v="391" actId="1076"/>
          <ac:spMkLst>
            <pc:docMk/>
            <pc:sldMk cId="3682511392" sldId="258"/>
            <ac:spMk id="6" creationId="{FF3F51A5-5F55-8684-259D-3820604BF9C3}"/>
          </ac:spMkLst>
        </pc:spChg>
        <pc:graphicFrameChg chg="mod">
          <ac:chgData name="Sanjeev Vishal Kota" userId="5fc41b93-b102-49d9-ab8c-c0119c98b6a8" providerId="ADAL" clId="{010B8D29-0151-4F96-84C9-0CC7C4E2C0E1}" dt="2022-10-11T09:39:54.264" v="390" actId="1076"/>
          <ac:graphicFrameMkLst>
            <pc:docMk/>
            <pc:sldMk cId="3682511392" sldId="258"/>
            <ac:graphicFrameMk id="9" creationId="{8BD71514-DACE-2E48-7A7E-4EC4110A26ED}"/>
          </ac:graphicFrameMkLst>
        </pc:graphicFrameChg>
        <pc:picChg chg="mod">
          <ac:chgData name="Sanjeev Vishal Kota" userId="5fc41b93-b102-49d9-ab8c-c0119c98b6a8" providerId="ADAL" clId="{010B8D29-0151-4F96-84C9-0CC7C4E2C0E1}" dt="2022-10-11T09:39:47.883" v="389" actId="1036"/>
          <ac:picMkLst>
            <pc:docMk/>
            <pc:sldMk cId="3682511392" sldId="258"/>
            <ac:picMk id="8" creationId="{FCDD9C6F-F532-423B-85C0-EEDA61E9BFEE}"/>
          </ac:picMkLst>
        </pc:picChg>
        <pc:picChg chg="mod">
          <ac:chgData name="Sanjeev Vishal Kota" userId="5fc41b93-b102-49d9-ab8c-c0119c98b6a8" providerId="ADAL" clId="{010B8D29-0151-4F96-84C9-0CC7C4E2C0E1}" dt="2022-10-11T09:39:47.883" v="389" actId="1036"/>
          <ac:picMkLst>
            <pc:docMk/>
            <pc:sldMk cId="3682511392" sldId="258"/>
            <ac:picMk id="18" creationId="{321F92E2-227D-CC31-2E4D-E50E205EFFBF}"/>
          </ac:picMkLst>
        </pc:picChg>
      </pc:sldChg>
      <pc:sldChg chg="modSp">
        <pc:chgData name="Sanjeev Vishal Kota" userId="5fc41b93-b102-49d9-ab8c-c0119c98b6a8" providerId="ADAL" clId="{010B8D29-0151-4F96-84C9-0CC7C4E2C0E1}" dt="2022-10-11T09:32:16.137" v="2" actId="20577"/>
        <pc:sldMkLst>
          <pc:docMk/>
          <pc:sldMk cId="1883542293" sldId="261"/>
        </pc:sldMkLst>
        <pc:spChg chg="mod">
          <ac:chgData name="Sanjeev Vishal Kota" userId="5fc41b93-b102-49d9-ab8c-c0119c98b6a8" providerId="ADAL" clId="{010B8D29-0151-4F96-84C9-0CC7C4E2C0E1}" dt="2022-10-11T09:32:16.137" v="2" actId="20577"/>
          <ac:spMkLst>
            <pc:docMk/>
            <pc:sldMk cId="1883542293" sldId="261"/>
            <ac:spMk id="2" creationId="{E14A7CC8-2EB5-6E3C-4F71-4F6785535C77}"/>
          </ac:spMkLst>
        </pc:spChg>
      </pc:sldChg>
      <pc:sldChg chg="addSp modSp">
        <pc:chgData name="Sanjeev Vishal Kota" userId="5fc41b93-b102-49d9-ab8c-c0119c98b6a8" providerId="ADAL" clId="{010B8D29-0151-4F96-84C9-0CC7C4E2C0E1}" dt="2022-10-11T09:37:23.198" v="273" actId="20577"/>
        <pc:sldMkLst>
          <pc:docMk/>
          <pc:sldMk cId="4120496934" sldId="265"/>
        </pc:sldMkLst>
        <pc:spChg chg="add mod">
          <ac:chgData name="Sanjeev Vishal Kota" userId="5fc41b93-b102-49d9-ab8c-c0119c98b6a8" providerId="ADAL" clId="{010B8D29-0151-4F96-84C9-0CC7C4E2C0E1}" dt="2022-10-11T09:37:23.198" v="273" actId="20577"/>
          <ac:spMkLst>
            <pc:docMk/>
            <pc:sldMk cId="4120496934" sldId="265"/>
            <ac:spMk id="9" creationId="{2C3BDAC2-4271-4816-9755-3805090D385E}"/>
          </ac:spMkLst>
        </pc:spChg>
      </pc:sldChg>
      <pc:sldChg chg="modSp">
        <pc:chgData name="Sanjeev Vishal Kota" userId="5fc41b93-b102-49d9-ab8c-c0119c98b6a8" providerId="ADAL" clId="{010B8D29-0151-4F96-84C9-0CC7C4E2C0E1}" dt="2022-10-11T09:33:30.272" v="28" actId="20577"/>
        <pc:sldMkLst>
          <pc:docMk/>
          <pc:sldMk cId="4167513486" sldId="267"/>
        </pc:sldMkLst>
        <pc:graphicFrameChg chg="modGraphic">
          <ac:chgData name="Sanjeev Vishal Kota" userId="5fc41b93-b102-49d9-ab8c-c0119c98b6a8" providerId="ADAL" clId="{010B8D29-0151-4F96-84C9-0CC7C4E2C0E1}" dt="2022-10-11T09:33:30.272" v="28" actId="20577"/>
          <ac:graphicFrameMkLst>
            <pc:docMk/>
            <pc:sldMk cId="4167513486" sldId="267"/>
            <ac:graphicFrameMk id="6" creationId="{674F32EF-03E3-DF1D-7FA2-D22EB43D18B5}"/>
          </ac:graphicFrameMkLst>
        </pc:graphicFrameChg>
      </pc:sldChg>
    </pc:docChg>
  </pc:docChgLst>
  <pc:docChgLst>
    <pc:chgData name="Sanjeev Vishal Kota" userId="5fc41b93-b102-49d9-ab8c-c0119c98b6a8" providerId="ADAL" clId="{376E617E-B558-4541-AD70-4826E294BE6F}"/>
    <pc:docChg chg="undo custSel addSld delSld modSld sldOrd">
      <pc:chgData name="Sanjeev Vishal Kota" userId="5fc41b93-b102-49d9-ab8c-c0119c98b6a8" providerId="ADAL" clId="{376E617E-B558-4541-AD70-4826E294BE6F}" dt="2022-10-06T09:04:02.581" v="3050" actId="1076"/>
      <pc:docMkLst>
        <pc:docMk/>
      </pc:docMkLst>
      <pc:sldChg chg="modSp mod">
        <pc:chgData name="Sanjeev Vishal Kota" userId="5fc41b93-b102-49d9-ab8c-c0119c98b6a8" providerId="ADAL" clId="{376E617E-B558-4541-AD70-4826E294BE6F}" dt="2022-10-06T08:07:25.255" v="1653" actId="14100"/>
        <pc:sldMkLst>
          <pc:docMk/>
          <pc:sldMk cId="2666273318" sldId="256"/>
        </pc:sldMkLst>
        <pc:spChg chg="mod">
          <ac:chgData name="Sanjeev Vishal Kota" userId="5fc41b93-b102-49d9-ab8c-c0119c98b6a8" providerId="ADAL" clId="{376E617E-B558-4541-AD70-4826E294BE6F}" dt="2022-10-06T08:07:25.255" v="1653" actId="14100"/>
          <ac:spMkLst>
            <pc:docMk/>
            <pc:sldMk cId="2666273318" sldId="256"/>
            <ac:spMk id="4" creationId="{41D479A6-A2BD-2C37-0902-4BC3A4CAFC7A}"/>
          </ac:spMkLst>
        </pc:spChg>
      </pc:sldChg>
      <pc:sldChg chg="addSp modSp new mod">
        <pc:chgData name="Sanjeev Vishal Kota" userId="5fc41b93-b102-49d9-ab8c-c0119c98b6a8" providerId="ADAL" clId="{376E617E-B558-4541-AD70-4826E294BE6F}" dt="2022-10-06T08:00:36.027" v="1613" actId="2165"/>
        <pc:sldMkLst>
          <pc:docMk/>
          <pc:sldMk cId="1033522666" sldId="257"/>
        </pc:sldMkLst>
        <pc:spChg chg="add mod">
          <ac:chgData name="Sanjeev Vishal Kota" userId="5fc41b93-b102-49d9-ab8c-c0119c98b6a8" providerId="ADAL" clId="{376E617E-B558-4541-AD70-4826E294BE6F}" dt="2022-10-06T07:59:18.876" v="1608" actId="1076"/>
          <ac:spMkLst>
            <pc:docMk/>
            <pc:sldMk cId="1033522666" sldId="257"/>
            <ac:spMk id="6" creationId="{7DAA095D-F6FF-B0CB-0E7D-27B369B41C83}"/>
          </ac:spMkLst>
        </pc:spChg>
        <pc:spChg chg="add mod">
          <ac:chgData name="Sanjeev Vishal Kota" userId="5fc41b93-b102-49d9-ab8c-c0119c98b6a8" providerId="ADAL" clId="{376E617E-B558-4541-AD70-4826E294BE6F}" dt="2022-10-06T07:59:12.116" v="1607" actId="1076"/>
          <ac:spMkLst>
            <pc:docMk/>
            <pc:sldMk cId="1033522666" sldId="257"/>
            <ac:spMk id="7" creationId="{42466950-D07C-D4D3-7C4D-38D59329F7D8}"/>
          </ac:spMkLst>
        </pc:spChg>
        <pc:graphicFrameChg chg="add mod modGraphic">
          <ac:chgData name="Sanjeev Vishal Kota" userId="5fc41b93-b102-49d9-ab8c-c0119c98b6a8" providerId="ADAL" clId="{376E617E-B558-4541-AD70-4826E294BE6F}" dt="2022-10-06T07:59:51.629" v="1611" actId="20577"/>
          <ac:graphicFrameMkLst>
            <pc:docMk/>
            <pc:sldMk cId="1033522666" sldId="257"/>
            <ac:graphicFrameMk id="2" creationId="{7E7EC31F-2A80-81CC-E182-B4122E3AE9BD}"/>
          </ac:graphicFrameMkLst>
        </pc:graphicFrameChg>
        <pc:graphicFrameChg chg="add mod modGraphic">
          <ac:chgData name="Sanjeev Vishal Kota" userId="5fc41b93-b102-49d9-ab8c-c0119c98b6a8" providerId="ADAL" clId="{376E617E-B558-4541-AD70-4826E294BE6F}" dt="2022-10-06T08:00:27.997" v="1612" actId="2165"/>
          <ac:graphicFrameMkLst>
            <pc:docMk/>
            <pc:sldMk cId="1033522666" sldId="257"/>
            <ac:graphicFrameMk id="3" creationId="{9F5A3A93-715A-DB14-1EF4-302F6A27A343}"/>
          </ac:graphicFrameMkLst>
        </pc:graphicFrameChg>
        <pc:graphicFrameChg chg="add mod modGraphic">
          <ac:chgData name="Sanjeev Vishal Kota" userId="5fc41b93-b102-49d9-ab8c-c0119c98b6a8" providerId="ADAL" clId="{376E617E-B558-4541-AD70-4826E294BE6F}" dt="2022-10-06T07:58:38.663" v="1601" actId="1076"/>
          <ac:graphicFrameMkLst>
            <pc:docMk/>
            <pc:sldMk cId="1033522666" sldId="257"/>
            <ac:graphicFrameMk id="4" creationId="{5BBC7FD9-CDA3-9B3F-CD44-D76A26463FEF}"/>
          </ac:graphicFrameMkLst>
        </pc:graphicFrameChg>
        <pc:graphicFrameChg chg="add mod modGraphic">
          <ac:chgData name="Sanjeev Vishal Kota" userId="5fc41b93-b102-49d9-ab8c-c0119c98b6a8" providerId="ADAL" clId="{376E617E-B558-4541-AD70-4826E294BE6F}" dt="2022-10-06T08:00:36.027" v="1613" actId="2165"/>
          <ac:graphicFrameMkLst>
            <pc:docMk/>
            <pc:sldMk cId="1033522666" sldId="257"/>
            <ac:graphicFrameMk id="5" creationId="{45201EEB-3903-B666-C924-CC3D39FEBC4F}"/>
          </ac:graphicFrameMkLst>
        </pc:graphicFrameChg>
      </pc:sldChg>
      <pc:sldChg chg="addSp delSp modSp add mod ord">
        <pc:chgData name="Sanjeev Vishal Kota" userId="5fc41b93-b102-49d9-ab8c-c0119c98b6a8" providerId="ADAL" clId="{376E617E-B558-4541-AD70-4826E294BE6F}" dt="2022-10-06T09:04:02.581" v="3050" actId="1076"/>
        <pc:sldMkLst>
          <pc:docMk/>
          <pc:sldMk cId="3682511392" sldId="258"/>
        </pc:sldMkLst>
        <pc:spChg chg="mod">
          <ac:chgData name="Sanjeev Vishal Kota" userId="5fc41b93-b102-49d9-ab8c-c0119c98b6a8" providerId="ADAL" clId="{376E617E-B558-4541-AD70-4826E294BE6F}" dt="2022-10-06T09:04:02.581" v="3050" actId="1076"/>
          <ac:spMkLst>
            <pc:docMk/>
            <pc:sldMk cId="3682511392" sldId="258"/>
            <ac:spMk id="5" creationId="{00000000-0000-0000-0000-000000000000}"/>
          </ac:spMkLst>
        </pc:spChg>
        <pc:spChg chg="add mod">
          <ac:chgData name="Sanjeev Vishal Kota" userId="5fc41b93-b102-49d9-ab8c-c0119c98b6a8" providerId="ADAL" clId="{376E617E-B558-4541-AD70-4826E294BE6F}" dt="2022-10-06T09:03:43.914" v="3047" actId="14100"/>
          <ac:spMkLst>
            <pc:docMk/>
            <pc:sldMk cId="3682511392" sldId="258"/>
            <ac:spMk id="6" creationId="{FF3F51A5-5F55-8684-259D-3820604BF9C3}"/>
          </ac:spMkLst>
        </pc:spChg>
        <pc:spChg chg="add mod">
          <ac:chgData name="Sanjeev Vishal Kota" userId="5fc41b93-b102-49d9-ab8c-c0119c98b6a8" providerId="ADAL" clId="{376E617E-B558-4541-AD70-4826E294BE6F}" dt="2022-10-06T08:56:35.139" v="2829" actId="1076"/>
          <ac:spMkLst>
            <pc:docMk/>
            <pc:sldMk cId="3682511392" sldId="258"/>
            <ac:spMk id="11" creationId="{C3DF000B-C866-F719-417D-599CDABF0D07}"/>
          </ac:spMkLst>
        </pc:spChg>
        <pc:spChg chg="add mod">
          <ac:chgData name="Sanjeev Vishal Kota" userId="5fc41b93-b102-49d9-ab8c-c0119c98b6a8" providerId="ADAL" clId="{376E617E-B558-4541-AD70-4826E294BE6F}" dt="2022-10-06T08:56:26.325" v="2827" actId="1076"/>
          <ac:spMkLst>
            <pc:docMk/>
            <pc:sldMk cId="3682511392" sldId="258"/>
            <ac:spMk id="12" creationId="{D9437F03-6167-101E-AAFD-EC420DB2E89E}"/>
          </ac:spMkLst>
        </pc:spChg>
        <pc:spChg chg="add mod">
          <ac:chgData name="Sanjeev Vishal Kota" userId="5fc41b93-b102-49d9-ab8c-c0119c98b6a8" providerId="ADAL" clId="{376E617E-B558-4541-AD70-4826E294BE6F}" dt="2022-10-06T08:56:44.961" v="2831" actId="1076"/>
          <ac:spMkLst>
            <pc:docMk/>
            <pc:sldMk cId="3682511392" sldId="258"/>
            <ac:spMk id="13" creationId="{3D47A3A2-8FDA-903A-E484-A048E7F43AD2}"/>
          </ac:spMkLst>
        </pc:spChg>
        <pc:spChg chg="add mod">
          <ac:chgData name="Sanjeev Vishal Kota" userId="5fc41b93-b102-49d9-ab8c-c0119c98b6a8" providerId="ADAL" clId="{376E617E-B558-4541-AD70-4826E294BE6F}" dt="2022-10-06T08:56:48.332" v="2832" actId="1076"/>
          <ac:spMkLst>
            <pc:docMk/>
            <pc:sldMk cId="3682511392" sldId="258"/>
            <ac:spMk id="14" creationId="{4B27FF20-AFA0-273D-8C7A-4C1D5884A447}"/>
          </ac:spMkLst>
        </pc:spChg>
        <pc:graphicFrameChg chg="mod modGraphic">
          <ac:chgData name="Sanjeev Vishal Kota" userId="5fc41b93-b102-49d9-ab8c-c0119c98b6a8" providerId="ADAL" clId="{376E617E-B558-4541-AD70-4826E294BE6F}" dt="2022-10-06T09:03:52.973" v="3049" actId="1076"/>
          <ac:graphicFrameMkLst>
            <pc:docMk/>
            <pc:sldMk cId="3682511392" sldId="258"/>
            <ac:graphicFrameMk id="4" creationId="{9F5A3A93-715A-DB14-1EF4-302F6A27A343}"/>
          </ac:graphicFrameMkLst>
        </pc:graphicFrameChg>
        <pc:graphicFrameChg chg="add mod modGraphic">
          <ac:chgData name="Sanjeev Vishal Kota" userId="5fc41b93-b102-49d9-ab8c-c0119c98b6a8" providerId="ADAL" clId="{376E617E-B558-4541-AD70-4826E294BE6F}" dt="2022-10-06T09:03:48.131" v="3048" actId="1076"/>
          <ac:graphicFrameMkLst>
            <pc:docMk/>
            <pc:sldMk cId="3682511392" sldId="258"/>
            <ac:graphicFrameMk id="9" creationId="{8BD71514-DACE-2E48-7A7E-4EC4110A26ED}"/>
          </ac:graphicFrameMkLst>
        </pc:graphicFrameChg>
        <pc:picChg chg="mod">
          <ac:chgData name="Sanjeev Vishal Kota" userId="5fc41b93-b102-49d9-ab8c-c0119c98b6a8" providerId="ADAL" clId="{376E617E-B558-4541-AD70-4826E294BE6F}" dt="2022-10-06T08:56:35.139" v="2829" actId="1076"/>
          <ac:picMkLst>
            <pc:docMk/>
            <pc:sldMk cId="3682511392" sldId="258"/>
            <ac:picMk id="2" creationId="{00000000-0000-0000-0000-000000000000}"/>
          </ac:picMkLst>
        </pc:picChg>
        <pc:picChg chg="mod">
          <ac:chgData name="Sanjeev Vishal Kota" userId="5fc41b93-b102-49d9-ab8c-c0119c98b6a8" providerId="ADAL" clId="{376E617E-B558-4541-AD70-4826E294BE6F}" dt="2022-09-29T17:34:05.537" v="813" actId="1076"/>
          <ac:picMkLst>
            <pc:docMk/>
            <pc:sldMk cId="3682511392" sldId="258"/>
            <ac:picMk id="3" creationId="{00000000-0000-0000-0000-000000000000}"/>
          </ac:picMkLst>
        </pc:picChg>
        <pc:picChg chg="add del mod">
          <ac:chgData name="Sanjeev Vishal Kota" userId="5fc41b93-b102-49d9-ab8c-c0119c98b6a8" providerId="ADAL" clId="{376E617E-B558-4541-AD70-4826E294BE6F}" dt="2022-10-06T08:59:45.784" v="2848" actId="478"/>
          <ac:picMkLst>
            <pc:docMk/>
            <pc:sldMk cId="3682511392" sldId="258"/>
            <ac:picMk id="7" creationId="{ABB3C74A-F0CF-DEA7-1F9F-5584B92BF3B1}"/>
          </ac:picMkLst>
        </pc:picChg>
        <pc:picChg chg="add mod">
          <ac:chgData name="Sanjeev Vishal Kota" userId="5fc41b93-b102-49d9-ab8c-c0119c98b6a8" providerId="ADAL" clId="{376E617E-B558-4541-AD70-4826E294BE6F}" dt="2022-09-29T17:34:17.181" v="814" actId="1076"/>
          <ac:picMkLst>
            <pc:docMk/>
            <pc:sldMk cId="3682511392" sldId="258"/>
            <ac:picMk id="8" creationId="{FCDD9C6F-F532-423B-85C0-EEDA61E9BFEE}"/>
          </ac:picMkLst>
        </pc:picChg>
        <pc:picChg chg="add del mod">
          <ac:chgData name="Sanjeev Vishal Kota" userId="5fc41b93-b102-49d9-ab8c-c0119c98b6a8" providerId="ADAL" clId="{376E617E-B558-4541-AD70-4826E294BE6F}" dt="2022-10-06T08:56:22.707" v="2826" actId="478"/>
          <ac:picMkLst>
            <pc:docMk/>
            <pc:sldMk cId="3682511392" sldId="258"/>
            <ac:picMk id="10" creationId="{572B50C2-2607-700D-D760-3B1C160FB0B7}"/>
          </ac:picMkLst>
        </pc:picChg>
        <pc:picChg chg="add del mod">
          <ac:chgData name="Sanjeev Vishal Kota" userId="5fc41b93-b102-49d9-ab8c-c0119c98b6a8" providerId="ADAL" clId="{376E617E-B558-4541-AD70-4826E294BE6F}" dt="2022-10-06T08:59:36.892" v="2843" actId="478"/>
          <ac:picMkLst>
            <pc:docMk/>
            <pc:sldMk cId="3682511392" sldId="258"/>
            <ac:picMk id="16" creationId="{C9D3B549-FF8D-ADEC-E4BC-61E5517F5934}"/>
          </ac:picMkLst>
        </pc:picChg>
        <pc:picChg chg="add mod ord">
          <ac:chgData name="Sanjeev Vishal Kota" userId="5fc41b93-b102-49d9-ab8c-c0119c98b6a8" providerId="ADAL" clId="{376E617E-B558-4541-AD70-4826E294BE6F}" dt="2022-10-06T08:59:54.210" v="2850" actId="167"/>
          <ac:picMkLst>
            <pc:docMk/>
            <pc:sldMk cId="3682511392" sldId="258"/>
            <ac:picMk id="18" creationId="{321F92E2-227D-CC31-2E4D-E50E205EFFBF}"/>
          </ac:picMkLst>
        </pc:picChg>
      </pc:sldChg>
      <pc:sldChg chg="addSp delSp modSp add mod ord setBg">
        <pc:chgData name="Sanjeev Vishal Kota" userId="5fc41b93-b102-49d9-ab8c-c0119c98b6a8" providerId="ADAL" clId="{376E617E-B558-4541-AD70-4826E294BE6F}" dt="2022-10-06T08:42:46.794" v="2657" actId="255"/>
        <pc:sldMkLst>
          <pc:docMk/>
          <pc:sldMk cId="1010561752" sldId="259"/>
        </pc:sldMkLst>
        <pc:spChg chg="add mod ord">
          <ac:chgData name="Sanjeev Vishal Kota" userId="5fc41b93-b102-49d9-ab8c-c0119c98b6a8" providerId="ADAL" clId="{376E617E-B558-4541-AD70-4826E294BE6F}" dt="2022-10-06T08:23:47.298" v="2044" actId="1076"/>
          <ac:spMkLst>
            <pc:docMk/>
            <pc:sldMk cId="1010561752" sldId="259"/>
            <ac:spMk id="2" creationId="{9804D17A-1DDB-CDFE-0C32-583002491912}"/>
          </ac:spMkLst>
        </pc:spChg>
        <pc:spChg chg="add mod ord">
          <ac:chgData name="Sanjeev Vishal Kota" userId="5fc41b93-b102-49d9-ab8c-c0119c98b6a8" providerId="ADAL" clId="{376E617E-B558-4541-AD70-4826E294BE6F}" dt="2022-10-06T08:24:33.560" v="2089" actId="166"/>
          <ac:spMkLst>
            <pc:docMk/>
            <pc:sldMk cId="1010561752" sldId="259"/>
            <ac:spMk id="4" creationId="{03A8605C-8F35-9B3F-5D3F-AF0F97D7E0AE}"/>
          </ac:spMkLst>
        </pc:spChg>
        <pc:spChg chg="add mod">
          <ac:chgData name="Sanjeev Vishal Kota" userId="5fc41b93-b102-49d9-ab8c-c0119c98b6a8" providerId="ADAL" clId="{376E617E-B558-4541-AD70-4826E294BE6F}" dt="2022-10-06T08:22:24.321" v="2034" actId="14100"/>
          <ac:spMkLst>
            <pc:docMk/>
            <pc:sldMk cId="1010561752" sldId="259"/>
            <ac:spMk id="6" creationId="{60CA1773-A7F9-E7DE-9D02-B1BDF9E8345D}"/>
          </ac:spMkLst>
        </pc:spChg>
        <pc:spChg chg="add mod">
          <ac:chgData name="Sanjeev Vishal Kota" userId="5fc41b93-b102-49d9-ab8c-c0119c98b6a8" providerId="ADAL" clId="{376E617E-B558-4541-AD70-4826E294BE6F}" dt="2022-10-06T08:23:42.849" v="2043" actId="1035"/>
          <ac:spMkLst>
            <pc:docMk/>
            <pc:sldMk cId="1010561752" sldId="259"/>
            <ac:spMk id="8" creationId="{97FBEFAB-7593-3922-7440-192843016A18}"/>
          </ac:spMkLst>
        </pc:spChg>
        <pc:spChg chg="add mod">
          <ac:chgData name="Sanjeev Vishal Kota" userId="5fc41b93-b102-49d9-ab8c-c0119c98b6a8" providerId="ADAL" clId="{376E617E-B558-4541-AD70-4826E294BE6F}" dt="2022-10-06T08:42:46.794" v="2657" actId="255"/>
          <ac:spMkLst>
            <pc:docMk/>
            <pc:sldMk cId="1010561752" sldId="259"/>
            <ac:spMk id="12" creationId="{6A44171B-8960-2180-212F-12E1D2FB0B85}"/>
          </ac:spMkLst>
        </pc:spChg>
        <pc:spChg chg="add del">
          <ac:chgData name="Sanjeev Vishal Kota" userId="5fc41b93-b102-49d9-ab8c-c0119c98b6a8" providerId="ADAL" clId="{376E617E-B558-4541-AD70-4826E294BE6F}" dt="2022-09-29T17:43:34.020" v="893" actId="26606"/>
          <ac:spMkLst>
            <pc:docMk/>
            <pc:sldMk cId="1010561752" sldId="259"/>
            <ac:spMk id="16" creationId="{42A4FC2C-047E-45A5-965D-8E1E3BF09BC6}"/>
          </ac:spMkLst>
        </pc:spChg>
        <pc:graphicFrameChg chg="add mod modGraphic">
          <ac:chgData name="Sanjeev Vishal Kota" userId="5fc41b93-b102-49d9-ab8c-c0119c98b6a8" providerId="ADAL" clId="{376E617E-B558-4541-AD70-4826E294BE6F}" dt="2022-10-06T08:20:52.259" v="2005" actId="1076"/>
          <ac:graphicFrameMkLst>
            <pc:docMk/>
            <pc:sldMk cId="1010561752" sldId="259"/>
            <ac:graphicFrameMk id="5" creationId="{F3FBD53F-A6A6-9E3B-D593-BBF983728A5C}"/>
          </ac:graphicFrameMkLst>
        </pc:graphicFrameChg>
        <pc:picChg chg="add mod">
          <ac:chgData name="Sanjeev Vishal Kota" userId="5fc41b93-b102-49d9-ab8c-c0119c98b6a8" providerId="ADAL" clId="{376E617E-B558-4541-AD70-4826E294BE6F}" dt="2022-09-29T17:49:23.486" v="1014" actId="1037"/>
          <ac:picMkLst>
            <pc:docMk/>
            <pc:sldMk cId="1010561752" sldId="259"/>
            <ac:picMk id="3" creationId="{F5824F78-F27E-7E06-E1F4-E6A6A3B80D95}"/>
          </ac:picMkLst>
        </pc:picChg>
        <pc:picChg chg="add del mod">
          <ac:chgData name="Sanjeev Vishal Kota" userId="5fc41b93-b102-49d9-ab8c-c0119c98b6a8" providerId="ADAL" clId="{376E617E-B558-4541-AD70-4826E294BE6F}" dt="2022-09-29T17:43:56.258" v="899" actId="478"/>
          <ac:picMkLst>
            <pc:docMk/>
            <pc:sldMk cId="1010561752" sldId="259"/>
            <ac:picMk id="5" creationId="{F2E2FA28-1D48-7258-D6DA-47DE0571FC0C}"/>
          </ac:picMkLst>
        </pc:picChg>
        <pc:picChg chg="add mod ord">
          <ac:chgData name="Sanjeev Vishal Kota" userId="5fc41b93-b102-49d9-ab8c-c0119c98b6a8" providerId="ADAL" clId="{376E617E-B558-4541-AD70-4826E294BE6F}" dt="2022-09-29T17:48:49.910" v="996" actId="14100"/>
          <ac:picMkLst>
            <pc:docMk/>
            <pc:sldMk cId="1010561752" sldId="259"/>
            <ac:picMk id="7" creationId="{3F4FD4F3-43D9-3E07-01A7-291C9B164B9B}"/>
          </ac:picMkLst>
        </pc:picChg>
        <pc:picChg chg="add mod ord">
          <ac:chgData name="Sanjeev Vishal Kota" userId="5fc41b93-b102-49d9-ab8c-c0119c98b6a8" providerId="ADAL" clId="{376E617E-B558-4541-AD70-4826E294BE6F}" dt="2022-10-06T08:21:56.687" v="2029" actId="1076"/>
          <ac:picMkLst>
            <pc:docMk/>
            <pc:sldMk cId="1010561752" sldId="259"/>
            <ac:picMk id="9" creationId="{EA387102-6F0F-2BD6-0BAB-F13CCD5EFB6E}"/>
          </ac:picMkLst>
        </pc:picChg>
        <pc:picChg chg="add del mod">
          <ac:chgData name="Sanjeev Vishal Kota" userId="5fc41b93-b102-49d9-ab8c-c0119c98b6a8" providerId="ADAL" clId="{376E617E-B558-4541-AD70-4826E294BE6F}" dt="2022-09-29T17:43:59.856" v="900" actId="478"/>
          <ac:picMkLst>
            <pc:docMk/>
            <pc:sldMk cId="1010561752" sldId="259"/>
            <ac:picMk id="11" creationId="{A601C959-3844-7D6C-F816-DEBBF7A273DD}"/>
          </ac:picMkLst>
        </pc:picChg>
      </pc:sldChg>
      <pc:sldChg chg="addSp modSp add mod ord">
        <pc:chgData name="Sanjeev Vishal Kota" userId="5fc41b93-b102-49d9-ab8c-c0119c98b6a8" providerId="ADAL" clId="{376E617E-B558-4541-AD70-4826E294BE6F}" dt="2022-09-30T12:14:56.359" v="1598" actId="1076"/>
        <pc:sldMkLst>
          <pc:docMk/>
          <pc:sldMk cId="3431467024" sldId="260"/>
        </pc:sldMkLst>
        <pc:spChg chg="add mod">
          <ac:chgData name="Sanjeev Vishal Kota" userId="5fc41b93-b102-49d9-ab8c-c0119c98b6a8" providerId="ADAL" clId="{376E617E-B558-4541-AD70-4826E294BE6F}" dt="2022-09-30T12:14:56.359" v="1598" actId="1076"/>
          <ac:spMkLst>
            <pc:docMk/>
            <pc:sldMk cId="3431467024" sldId="260"/>
            <ac:spMk id="2" creationId="{03D68376-6A29-CFFD-03E5-2C57E3FE3957}"/>
          </ac:spMkLst>
        </pc:spChg>
        <pc:spChg chg="add mod">
          <ac:chgData name="Sanjeev Vishal Kota" userId="5fc41b93-b102-49d9-ab8c-c0119c98b6a8" providerId="ADAL" clId="{376E617E-B558-4541-AD70-4826E294BE6F}" dt="2022-09-30T09:49:11.447" v="1550" actId="1076"/>
          <ac:spMkLst>
            <pc:docMk/>
            <pc:sldMk cId="3431467024" sldId="260"/>
            <ac:spMk id="3" creationId="{3D53CD81-51C2-5663-8D4B-D809B9B25B0D}"/>
          </ac:spMkLst>
        </pc:spChg>
      </pc:sldChg>
      <pc:sldChg chg="addSp modSp add mod ord">
        <pc:chgData name="Sanjeev Vishal Kota" userId="5fc41b93-b102-49d9-ab8c-c0119c98b6a8" providerId="ADAL" clId="{376E617E-B558-4541-AD70-4826E294BE6F}" dt="2022-10-06T08:18:21.746" v="1993" actId="20577"/>
        <pc:sldMkLst>
          <pc:docMk/>
          <pc:sldMk cId="1883542293" sldId="261"/>
        </pc:sldMkLst>
        <pc:spChg chg="add mod">
          <ac:chgData name="Sanjeev Vishal Kota" userId="5fc41b93-b102-49d9-ab8c-c0119c98b6a8" providerId="ADAL" clId="{376E617E-B558-4541-AD70-4826E294BE6F}" dt="2022-10-06T08:18:21.746" v="1993" actId="20577"/>
          <ac:spMkLst>
            <pc:docMk/>
            <pc:sldMk cId="1883542293" sldId="261"/>
            <ac:spMk id="2" creationId="{E14A7CC8-2EB5-6E3C-4F71-4F6785535C77}"/>
          </ac:spMkLst>
        </pc:spChg>
        <pc:spChg chg="add mod">
          <ac:chgData name="Sanjeev Vishal Kota" userId="5fc41b93-b102-49d9-ab8c-c0119c98b6a8" providerId="ADAL" clId="{376E617E-B558-4541-AD70-4826E294BE6F}" dt="2022-09-30T09:38:23.088" v="1451" actId="1076"/>
          <ac:spMkLst>
            <pc:docMk/>
            <pc:sldMk cId="1883542293" sldId="261"/>
            <ac:spMk id="3" creationId="{5ED56B5E-FBA2-68B2-5BEC-B90B05EBA688}"/>
          </ac:spMkLst>
        </pc:spChg>
      </pc:sldChg>
      <pc:sldChg chg="addSp modSp add mod ord">
        <pc:chgData name="Sanjeev Vishal Kota" userId="5fc41b93-b102-49d9-ab8c-c0119c98b6a8" providerId="ADAL" clId="{376E617E-B558-4541-AD70-4826E294BE6F}" dt="2022-09-30T09:38:39.698" v="1456" actId="1076"/>
        <pc:sldMkLst>
          <pc:docMk/>
          <pc:sldMk cId="914636277" sldId="262"/>
        </pc:sldMkLst>
        <pc:spChg chg="add mod">
          <ac:chgData name="Sanjeev Vishal Kota" userId="5fc41b93-b102-49d9-ab8c-c0119c98b6a8" providerId="ADAL" clId="{376E617E-B558-4541-AD70-4826E294BE6F}" dt="2022-09-30T09:38:33.800" v="1454" actId="1076"/>
          <ac:spMkLst>
            <pc:docMk/>
            <pc:sldMk cId="914636277" sldId="262"/>
            <ac:spMk id="2" creationId="{C9678661-EC05-7B65-2EF6-9DD0193F7FC0}"/>
          </ac:spMkLst>
        </pc:spChg>
        <pc:spChg chg="add mod">
          <ac:chgData name="Sanjeev Vishal Kota" userId="5fc41b93-b102-49d9-ab8c-c0119c98b6a8" providerId="ADAL" clId="{376E617E-B558-4541-AD70-4826E294BE6F}" dt="2022-09-30T09:38:39.698" v="1456" actId="1076"/>
          <ac:spMkLst>
            <pc:docMk/>
            <pc:sldMk cId="914636277" sldId="262"/>
            <ac:spMk id="3" creationId="{92F9B46B-1BBD-D33D-BC88-3973738C4E5D}"/>
          </ac:spMkLst>
        </pc:spChg>
      </pc:sldChg>
      <pc:sldChg chg="addSp modSp add mod ord">
        <pc:chgData name="Sanjeev Vishal Kota" userId="5fc41b93-b102-49d9-ab8c-c0119c98b6a8" providerId="ADAL" clId="{376E617E-B558-4541-AD70-4826E294BE6F}" dt="2022-10-06T08:42:37.294" v="2656" actId="404"/>
        <pc:sldMkLst>
          <pc:docMk/>
          <pc:sldMk cId="1164006114" sldId="263"/>
        </pc:sldMkLst>
        <pc:spChg chg="add mod">
          <ac:chgData name="Sanjeev Vishal Kota" userId="5fc41b93-b102-49d9-ab8c-c0119c98b6a8" providerId="ADAL" clId="{376E617E-B558-4541-AD70-4826E294BE6F}" dt="2022-10-06T08:17:34.734" v="1986" actId="1076"/>
          <ac:spMkLst>
            <pc:docMk/>
            <pc:sldMk cId="1164006114" sldId="263"/>
            <ac:spMk id="2" creationId="{A42D5188-4283-0136-4F52-5A0062F03D9E}"/>
          </ac:spMkLst>
        </pc:spChg>
        <pc:spChg chg="add mod">
          <ac:chgData name="Sanjeev Vishal Kota" userId="5fc41b93-b102-49d9-ab8c-c0119c98b6a8" providerId="ADAL" clId="{376E617E-B558-4541-AD70-4826E294BE6F}" dt="2022-09-30T08:58:33.989" v="1184" actId="20577"/>
          <ac:spMkLst>
            <pc:docMk/>
            <pc:sldMk cId="1164006114" sldId="263"/>
            <ac:spMk id="8" creationId="{100A748C-50CC-0C1F-4E7F-596F1B9AB4CC}"/>
          </ac:spMkLst>
        </pc:spChg>
        <pc:spChg chg="add mod">
          <ac:chgData name="Sanjeev Vishal Kota" userId="5fc41b93-b102-49d9-ab8c-c0119c98b6a8" providerId="ADAL" clId="{376E617E-B558-4541-AD70-4826E294BE6F}" dt="2022-09-30T08:58:39.319" v="1186" actId="20577"/>
          <ac:spMkLst>
            <pc:docMk/>
            <pc:sldMk cId="1164006114" sldId="263"/>
            <ac:spMk id="10" creationId="{C4B6824C-1CC6-FEFA-9B7D-FB4FBF951DF6}"/>
          </ac:spMkLst>
        </pc:spChg>
        <pc:spChg chg="add mod">
          <ac:chgData name="Sanjeev Vishal Kota" userId="5fc41b93-b102-49d9-ab8c-c0119c98b6a8" providerId="ADAL" clId="{376E617E-B558-4541-AD70-4826E294BE6F}" dt="2022-10-06T08:17:46.535" v="1990" actId="404"/>
          <ac:spMkLst>
            <pc:docMk/>
            <pc:sldMk cId="1164006114" sldId="263"/>
            <ac:spMk id="11" creationId="{D3C3A2A8-4BEA-CC95-1A72-55E934824D8A}"/>
          </ac:spMkLst>
        </pc:spChg>
        <pc:spChg chg="add mod">
          <ac:chgData name="Sanjeev Vishal Kota" userId="5fc41b93-b102-49d9-ab8c-c0119c98b6a8" providerId="ADAL" clId="{376E617E-B558-4541-AD70-4826E294BE6F}" dt="2022-09-30T09:32:30.853" v="1330" actId="20577"/>
          <ac:spMkLst>
            <pc:docMk/>
            <pc:sldMk cId="1164006114" sldId="263"/>
            <ac:spMk id="13" creationId="{FFC28B0C-7E81-1009-5C49-E9B0E0BBA53D}"/>
          </ac:spMkLst>
        </pc:spChg>
        <pc:spChg chg="add mod">
          <ac:chgData name="Sanjeev Vishal Kota" userId="5fc41b93-b102-49d9-ab8c-c0119c98b6a8" providerId="ADAL" clId="{376E617E-B558-4541-AD70-4826E294BE6F}" dt="2022-09-30T09:33:53.179" v="1335" actId="20577"/>
          <ac:spMkLst>
            <pc:docMk/>
            <pc:sldMk cId="1164006114" sldId="263"/>
            <ac:spMk id="15" creationId="{09AB7B55-3B74-7A76-B958-E471B575D36A}"/>
          </ac:spMkLst>
        </pc:spChg>
        <pc:spChg chg="add mod">
          <ac:chgData name="Sanjeev Vishal Kota" userId="5fc41b93-b102-49d9-ab8c-c0119c98b6a8" providerId="ADAL" clId="{376E617E-B558-4541-AD70-4826E294BE6F}" dt="2022-10-06T08:42:37.294" v="2656" actId="404"/>
          <ac:spMkLst>
            <pc:docMk/>
            <pc:sldMk cId="1164006114" sldId="263"/>
            <ac:spMk id="17" creationId="{3ECA147D-A0E4-B2EC-F47C-AF2BA03EFB52}"/>
          </ac:spMkLst>
        </pc:spChg>
        <pc:graphicFrameChg chg="add mod modGraphic">
          <ac:chgData name="Sanjeev Vishal Kota" userId="5fc41b93-b102-49d9-ab8c-c0119c98b6a8" providerId="ADAL" clId="{376E617E-B558-4541-AD70-4826E294BE6F}" dt="2022-10-06T08:11:53.837" v="1745" actId="14734"/>
          <ac:graphicFrameMkLst>
            <pc:docMk/>
            <pc:sldMk cId="1164006114" sldId="263"/>
            <ac:graphicFrameMk id="6" creationId="{E34B2E7A-5A0D-792E-1E7F-C1A2DB0682B1}"/>
          </ac:graphicFrameMkLst>
        </pc:graphicFrameChg>
        <pc:graphicFrameChg chg="add mod modGraphic">
          <ac:chgData name="Sanjeev Vishal Kota" userId="5fc41b93-b102-49d9-ab8c-c0119c98b6a8" providerId="ADAL" clId="{376E617E-B558-4541-AD70-4826E294BE6F}" dt="2022-10-06T08:16:49.989" v="1966" actId="113"/>
          <ac:graphicFrameMkLst>
            <pc:docMk/>
            <pc:sldMk cId="1164006114" sldId="263"/>
            <ac:graphicFrameMk id="16" creationId="{30C6C087-CB74-391E-8662-7AFF4A98C7CE}"/>
          </ac:graphicFrameMkLst>
        </pc:graphicFrameChg>
        <pc:picChg chg="add mod">
          <ac:chgData name="Sanjeev Vishal Kota" userId="5fc41b93-b102-49d9-ab8c-c0119c98b6a8" providerId="ADAL" clId="{376E617E-B558-4541-AD70-4826E294BE6F}" dt="2022-09-30T08:53:49.920" v="1128" actId="1076"/>
          <ac:picMkLst>
            <pc:docMk/>
            <pc:sldMk cId="1164006114" sldId="263"/>
            <ac:picMk id="3" creationId="{707B587E-660A-07DB-91CD-3591DDA3BEBC}"/>
          </ac:picMkLst>
        </pc:picChg>
        <pc:picChg chg="add mod">
          <ac:chgData name="Sanjeev Vishal Kota" userId="5fc41b93-b102-49d9-ab8c-c0119c98b6a8" providerId="ADAL" clId="{376E617E-B558-4541-AD70-4826E294BE6F}" dt="2022-09-30T08:53:49.920" v="1128" actId="1076"/>
          <ac:picMkLst>
            <pc:docMk/>
            <pc:sldMk cId="1164006114" sldId="263"/>
            <ac:picMk id="5" creationId="{E55CDF91-427E-E98B-BA27-0BB4754F9F0D}"/>
          </ac:picMkLst>
        </pc:picChg>
        <pc:picChg chg="add mod">
          <ac:chgData name="Sanjeev Vishal Kota" userId="5fc41b93-b102-49d9-ab8c-c0119c98b6a8" providerId="ADAL" clId="{376E617E-B558-4541-AD70-4826E294BE6F}" dt="2022-09-30T09:11:56.764" v="1323" actId="1076"/>
          <ac:picMkLst>
            <pc:docMk/>
            <pc:sldMk cId="1164006114" sldId="263"/>
            <ac:picMk id="12" creationId="{98CE9D6C-A409-F30D-B3A2-D872BD54D985}"/>
          </ac:picMkLst>
        </pc:picChg>
        <pc:picChg chg="add mod">
          <ac:chgData name="Sanjeev Vishal Kota" userId="5fc41b93-b102-49d9-ab8c-c0119c98b6a8" providerId="ADAL" clId="{376E617E-B558-4541-AD70-4826E294BE6F}" dt="2022-09-30T09:33:46.433" v="1332" actId="1076"/>
          <ac:picMkLst>
            <pc:docMk/>
            <pc:sldMk cId="1164006114" sldId="263"/>
            <ac:picMk id="14" creationId="{163AAF4F-D5C9-B504-74A2-88FA905E27CB}"/>
          </ac:picMkLst>
        </pc:picChg>
      </pc:sldChg>
      <pc:sldChg chg="addSp modSp add mod">
        <pc:chgData name="Sanjeev Vishal Kota" userId="5fc41b93-b102-49d9-ab8c-c0119c98b6a8" providerId="ADAL" clId="{376E617E-B558-4541-AD70-4826E294BE6F}" dt="2022-10-06T08:47:04.373" v="2720" actId="20577"/>
        <pc:sldMkLst>
          <pc:docMk/>
          <pc:sldMk cId="4120496934" sldId="265"/>
        </pc:sldMkLst>
        <pc:spChg chg="add mod">
          <ac:chgData name="Sanjeev Vishal Kota" userId="5fc41b93-b102-49d9-ab8c-c0119c98b6a8" providerId="ADAL" clId="{376E617E-B558-4541-AD70-4826E294BE6F}" dt="2022-09-30T08:59:21.414" v="1192" actId="1076"/>
          <ac:spMkLst>
            <pc:docMk/>
            <pc:sldMk cId="4120496934" sldId="265"/>
            <ac:spMk id="7" creationId="{E9F51E3F-3C22-156A-58A0-6899E340B159}"/>
          </ac:spMkLst>
        </pc:spChg>
        <pc:spChg chg="add mod">
          <ac:chgData name="Sanjeev Vishal Kota" userId="5fc41b93-b102-49d9-ab8c-c0119c98b6a8" providerId="ADAL" clId="{376E617E-B558-4541-AD70-4826E294BE6F}" dt="2022-09-30T08:59:21.414" v="1192" actId="1076"/>
          <ac:spMkLst>
            <pc:docMk/>
            <pc:sldMk cId="4120496934" sldId="265"/>
            <ac:spMk id="8" creationId="{75766CC2-870C-8CA7-2AE1-1F212A2C5BB7}"/>
          </ac:spMkLst>
        </pc:spChg>
        <pc:graphicFrameChg chg="add mod modGraphic">
          <ac:chgData name="Sanjeev Vishal Kota" userId="5fc41b93-b102-49d9-ab8c-c0119c98b6a8" providerId="ADAL" clId="{376E617E-B558-4541-AD70-4826E294BE6F}" dt="2022-10-06T08:47:04.373" v="2720" actId="20577"/>
          <ac:graphicFrameMkLst>
            <pc:docMk/>
            <pc:sldMk cId="4120496934" sldId="265"/>
            <ac:graphicFrameMk id="6" creationId="{715959F4-9840-3289-AE5E-1952642BC9C0}"/>
          </ac:graphicFrameMkLst>
        </pc:graphicFrameChg>
        <pc:picChg chg="add mod">
          <ac:chgData name="Sanjeev Vishal Kota" userId="5fc41b93-b102-49d9-ab8c-c0119c98b6a8" providerId="ADAL" clId="{376E617E-B558-4541-AD70-4826E294BE6F}" dt="2022-10-06T08:46:32.792" v="2703" actId="1076"/>
          <ac:picMkLst>
            <pc:docMk/>
            <pc:sldMk cId="4120496934" sldId="265"/>
            <ac:picMk id="3" creationId="{33A3E68D-524A-A21E-C83B-C9FFFE3A6459}"/>
          </ac:picMkLst>
        </pc:picChg>
        <pc:picChg chg="add mod">
          <ac:chgData name="Sanjeev Vishal Kota" userId="5fc41b93-b102-49d9-ab8c-c0119c98b6a8" providerId="ADAL" clId="{376E617E-B558-4541-AD70-4826E294BE6F}" dt="2022-10-06T08:46:37.647" v="2704" actId="1076"/>
          <ac:picMkLst>
            <pc:docMk/>
            <pc:sldMk cId="4120496934" sldId="265"/>
            <ac:picMk id="5" creationId="{B8E2115F-F1DE-F0F3-09CC-7369BA08642F}"/>
          </ac:picMkLst>
        </pc:picChg>
      </pc:sldChg>
      <pc:sldChg chg="addSp modSp add mod ord">
        <pc:chgData name="Sanjeev Vishal Kota" userId="5fc41b93-b102-49d9-ab8c-c0119c98b6a8" providerId="ADAL" clId="{376E617E-B558-4541-AD70-4826E294BE6F}" dt="2022-10-06T08:43:25.097" v="2680" actId="20577"/>
        <pc:sldMkLst>
          <pc:docMk/>
          <pc:sldMk cId="4167513486" sldId="267"/>
        </pc:sldMkLst>
        <pc:spChg chg="add mod">
          <ac:chgData name="Sanjeev Vishal Kota" userId="5fc41b93-b102-49d9-ab8c-c0119c98b6a8" providerId="ADAL" clId="{376E617E-B558-4541-AD70-4826E294BE6F}" dt="2022-10-06T08:43:25.097" v="2680" actId="20577"/>
          <ac:spMkLst>
            <pc:docMk/>
            <pc:sldMk cId="4167513486" sldId="267"/>
            <ac:spMk id="2" creationId="{58178D2A-484D-BE26-335B-9CB87D84F32D}"/>
          </ac:spMkLst>
        </pc:spChg>
        <pc:spChg chg="add mod">
          <ac:chgData name="Sanjeev Vishal Kota" userId="5fc41b93-b102-49d9-ab8c-c0119c98b6a8" providerId="ADAL" clId="{376E617E-B558-4541-AD70-4826E294BE6F}" dt="2022-10-06T08:42:18.250" v="2652" actId="1076"/>
          <ac:spMkLst>
            <pc:docMk/>
            <pc:sldMk cId="4167513486" sldId="267"/>
            <ac:spMk id="4" creationId="{44FA5317-20FB-9AF0-B5E4-4A0416782996}"/>
          </ac:spMkLst>
        </pc:spChg>
        <pc:spChg chg="add mod">
          <ac:chgData name="Sanjeev Vishal Kota" userId="5fc41b93-b102-49d9-ab8c-c0119c98b6a8" providerId="ADAL" clId="{376E617E-B558-4541-AD70-4826E294BE6F}" dt="2022-09-30T09:06:41.642" v="1235" actId="1076"/>
          <ac:spMkLst>
            <pc:docMk/>
            <pc:sldMk cId="4167513486" sldId="267"/>
            <ac:spMk id="7" creationId="{309CE354-9A47-6020-4FDE-92B9289FA631}"/>
          </ac:spMkLst>
        </pc:spChg>
        <pc:spChg chg="add mod">
          <ac:chgData name="Sanjeev Vishal Kota" userId="5fc41b93-b102-49d9-ab8c-c0119c98b6a8" providerId="ADAL" clId="{376E617E-B558-4541-AD70-4826E294BE6F}" dt="2022-09-30T09:06:44.688" v="1236" actId="1076"/>
          <ac:spMkLst>
            <pc:docMk/>
            <pc:sldMk cId="4167513486" sldId="267"/>
            <ac:spMk id="8" creationId="{FD0B4DE9-ADC8-2871-6783-C600514A786C}"/>
          </ac:spMkLst>
        </pc:spChg>
        <pc:spChg chg="add mod">
          <ac:chgData name="Sanjeev Vishal Kota" userId="5fc41b93-b102-49d9-ab8c-c0119c98b6a8" providerId="ADAL" clId="{376E617E-B558-4541-AD70-4826E294BE6F}" dt="2022-09-30T09:08:45.852" v="1278" actId="20577"/>
          <ac:spMkLst>
            <pc:docMk/>
            <pc:sldMk cId="4167513486" sldId="267"/>
            <ac:spMk id="13" creationId="{2017FCDE-885C-7312-7AB7-356932937ACC}"/>
          </ac:spMkLst>
        </pc:spChg>
        <pc:spChg chg="add mod">
          <ac:chgData name="Sanjeev Vishal Kota" userId="5fc41b93-b102-49d9-ab8c-c0119c98b6a8" providerId="ADAL" clId="{376E617E-B558-4541-AD70-4826E294BE6F}" dt="2022-09-30T09:08:48.565" v="1279" actId="20577"/>
          <ac:spMkLst>
            <pc:docMk/>
            <pc:sldMk cId="4167513486" sldId="267"/>
            <ac:spMk id="14" creationId="{CF253AEC-3E5D-E69B-6445-EE5C7165A7E3}"/>
          </ac:spMkLst>
        </pc:spChg>
        <pc:graphicFrameChg chg="add mod modGraphic">
          <ac:chgData name="Sanjeev Vishal Kota" userId="5fc41b93-b102-49d9-ab8c-c0119c98b6a8" providerId="ADAL" clId="{376E617E-B558-4541-AD70-4826E294BE6F}" dt="2022-10-06T08:40:42.449" v="2601" actId="20577"/>
          <ac:graphicFrameMkLst>
            <pc:docMk/>
            <pc:sldMk cId="4167513486" sldId="267"/>
            <ac:graphicFrameMk id="6" creationId="{674F32EF-03E3-DF1D-7FA2-D22EB43D18B5}"/>
          </ac:graphicFrameMkLst>
        </pc:graphicFrameChg>
        <pc:graphicFrameChg chg="add mod modGraphic">
          <ac:chgData name="Sanjeev Vishal Kota" userId="5fc41b93-b102-49d9-ab8c-c0119c98b6a8" providerId="ADAL" clId="{376E617E-B558-4541-AD70-4826E294BE6F}" dt="2022-10-06T08:41:04.001" v="2613" actId="20577"/>
          <ac:graphicFrameMkLst>
            <pc:docMk/>
            <pc:sldMk cId="4167513486" sldId="267"/>
            <ac:graphicFrameMk id="12" creationId="{63D8E1BA-D467-04C5-7D50-F2FD7F919DFF}"/>
          </ac:graphicFrameMkLst>
        </pc:graphicFrameChg>
        <pc:picChg chg="add mod">
          <ac:chgData name="Sanjeev Vishal Kota" userId="5fc41b93-b102-49d9-ab8c-c0119c98b6a8" providerId="ADAL" clId="{376E617E-B558-4541-AD70-4826E294BE6F}" dt="2022-09-30T09:06:23.029" v="1232" actId="1076"/>
          <ac:picMkLst>
            <pc:docMk/>
            <pc:sldMk cId="4167513486" sldId="267"/>
            <ac:picMk id="3" creationId="{CE814246-EC62-1948-EE3E-6878B46EFAC4}"/>
          </ac:picMkLst>
        </pc:picChg>
        <pc:picChg chg="add mod">
          <ac:chgData name="Sanjeev Vishal Kota" userId="5fc41b93-b102-49d9-ab8c-c0119c98b6a8" providerId="ADAL" clId="{376E617E-B558-4541-AD70-4826E294BE6F}" dt="2022-09-30T09:06:25.621" v="1233" actId="1076"/>
          <ac:picMkLst>
            <pc:docMk/>
            <pc:sldMk cId="4167513486" sldId="267"/>
            <ac:picMk id="5" creationId="{AA246993-3CD7-C5E0-5CFF-9992E0BEFDC5}"/>
          </ac:picMkLst>
        </pc:picChg>
        <pc:picChg chg="add mod">
          <ac:chgData name="Sanjeev Vishal Kota" userId="5fc41b93-b102-49d9-ab8c-c0119c98b6a8" providerId="ADAL" clId="{376E617E-B558-4541-AD70-4826E294BE6F}" dt="2022-09-30T09:08:15.336" v="1273" actId="1076"/>
          <ac:picMkLst>
            <pc:docMk/>
            <pc:sldMk cId="4167513486" sldId="267"/>
            <ac:picMk id="10" creationId="{63BF523E-A8AB-F4B1-39AD-F71AD4CD224E}"/>
          </ac:picMkLst>
        </pc:picChg>
        <pc:picChg chg="add mod">
          <ac:chgData name="Sanjeev Vishal Kota" userId="5fc41b93-b102-49d9-ab8c-c0119c98b6a8" providerId="ADAL" clId="{376E617E-B558-4541-AD70-4826E294BE6F}" dt="2022-09-30T09:08:26.910" v="1275" actId="1076"/>
          <ac:picMkLst>
            <pc:docMk/>
            <pc:sldMk cId="4167513486" sldId="267"/>
            <ac:picMk id="11" creationId="{AEC0C729-3C78-7B9B-E2FC-94ED91533080}"/>
          </ac:picMkLst>
        </pc:picChg>
      </pc:sldChg>
      <pc:sldChg chg="addSp delSp modSp add mod">
        <pc:chgData name="Sanjeev Vishal Kota" userId="5fc41b93-b102-49d9-ab8c-c0119c98b6a8" providerId="ADAL" clId="{376E617E-B558-4541-AD70-4826E294BE6F}" dt="2022-10-06T08:42:57.920" v="2658" actId="255"/>
        <pc:sldMkLst>
          <pc:docMk/>
          <pc:sldMk cId="1492810337" sldId="268"/>
        </pc:sldMkLst>
        <pc:spChg chg="add mod">
          <ac:chgData name="Sanjeev Vishal Kota" userId="5fc41b93-b102-49d9-ab8c-c0119c98b6a8" providerId="ADAL" clId="{376E617E-B558-4541-AD70-4826E294BE6F}" dt="2022-10-06T08:42:57.920" v="2658" actId="255"/>
          <ac:spMkLst>
            <pc:docMk/>
            <pc:sldMk cId="1492810337" sldId="268"/>
            <ac:spMk id="2" creationId="{086D0536-4E6C-BD8E-3C32-505BAF9DDD6F}"/>
          </ac:spMkLst>
        </pc:spChg>
        <pc:spChg chg="del">
          <ac:chgData name="Sanjeev Vishal Kota" userId="5fc41b93-b102-49d9-ab8c-c0119c98b6a8" providerId="ADAL" clId="{376E617E-B558-4541-AD70-4826E294BE6F}" dt="2022-09-30T09:47:57.743" v="1534" actId="478"/>
          <ac:spMkLst>
            <pc:docMk/>
            <pc:sldMk cId="1492810337" sldId="268"/>
            <ac:spMk id="2" creationId="{9804D17A-1DDB-CDFE-0C32-583002491912}"/>
          </ac:spMkLst>
        </pc:spChg>
        <pc:spChg chg="add del mod">
          <ac:chgData name="Sanjeev Vishal Kota" userId="5fc41b93-b102-49d9-ab8c-c0119c98b6a8" providerId="ADAL" clId="{376E617E-B558-4541-AD70-4826E294BE6F}" dt="2022-09-30T09:48:33.066" v="1545" actId="1076"/>
          <ac:spMkLst>
            <pc:docMk/>
            <pc:sldMk cId="1492810337" sldId="268"/>
            <ac:spMk id="4" creationId="{03A8605C-8F35-9B3F-5D3F-AF0F97D7E0AE}"/>
          </ac:spMkLst>
        </pc:spChg>
        <pc:spChg chg="mod">
          <ac:chgData name="Sanjeev Vishal Kota" userId="5fc41b93-b102-49d9-ab8c-c0119c98b6a8" providerId="ADAL" clId="{376E617E-B558-4541-AD70-4826E294BE6F}" dt="2022-10-06T08:42:57.920" v="2658" actId="255"/>
          <ac:spMkLst>
            <pc:docMk/>
            <pc:sldMk cId="1492810337" sldId="268"/>
            <ac:spMk id="12" creationId="{6A44171B-8960-2180-212F-12E1D2FB0B85}"/>
          </ac:spMkLst>
        </pc:spChg>
        <pc:graphicFrameChg chg="add mod modGraphic">
          <ac:chgData name="Sanjeev Vishal Kota" userId="5fc41b93-b102-49d9-ab8c-c0119c98b6a8" providerId="ADAL" clId="{376E617E-B558-4541-AD70-4826E294BE6F}" dt="2022-10-06T08:29:38.043" v="2327" actId="20577"/>
          <ac:graphicFrameMkLst>
            <pc:docMk/>
            <pc:sldMk cId="1492810337" sldId="268"/>
            <ac:graphicFrameMk id="3" creationId="{2621496C-46DF-10A2-0BD6-8F6AE02C0DE7}"/>
          </ac:graphicFrameMkLst>
        </pc:graphicFrameChg>
        <pc:picChg chg="del">
          <ac:chgData name="Sanjeev Vishal Kota" userId="5fc41b93-b102-49d9-ab8c-c0119c98b6a8" providerId="ADAL" clId="{376E617E-B558-4541-AD70-4826E294BE6F}" dt="2022-09-30T09:47:05.609" v="1520" actId="478"/>
          <ac:picMkLst>
            <pc:docMk/>
            <pc:sldMk cId="1492810337" sldId="268"/>
            <ac:picMk id="3" creationId="{F5824F78-F27E-7E06-E1F4-E6A6A3B80D95}"/>
          </ac:picMkLst>
        </pc:picChg>
        <pc:picChg chg="add mod ord">
          <ac:chgData name="Sanjeev Vishal Kota" userId="5fc41b93-b102-49d9-ab8c-c0119c98b6a8" providerId="ADAL" clId="{376E617E-B558-4541-AD70-4826E294BE6F}" dt="2022-09-30T09:48:33.066" v="1545" actId="1076"/>
          <ac:picMkLst>
            <pc:docMk/>
            <pc:sldMk cId="1492810337" sldId="268"/>
            <ac:picMk id="6" creationId="{C5669F41-41B1-C33D-C116-FD3BC0948888}"/>
          </ac:picMkLst>
        </pc:picChg>
        <pc:picChg chg="del">
          <ac:chgData name="Sanjeev Vishal Kota" userId="5fc41b93-b102-49d9-ab8c-c0119c98b6a8" providerId="ADAL" clId="{376E617E-B558-4541-AD70-4826E294BE6F}" dt="2022-09-30T09:48:10.361" v="1539" actId="478"/>
          <ac:picMkLst>
            <pc:docMk/>
            <pc:sldMk cId="1492810337" sldId="268"/>
            <ac:picMk id="7" creationId="{3F4FD4F3-43D9-3E07-01A7-291C9B164B9B}"/>
          </ac:picMkLst>
        </pc:picChg>
        <pc:picChg chg="del">
          <ac:chgData name="Sanjeev Vishal Kota" userId="5fc41b93-b102-49d9-ab8c-c0119c98b6a8" providerId="ADAL" clId="{376E617E-B558-4541-AD70-4826E294BE6F}" dt="2022-09-30T09:47:56" v="1533" actId="478"/>
          <ac:picMkLst>
            <pc:docMk/>
            <pc:sldMk cId="1492810337" sldId="268"/>
            <ac:picMk id="9" creationId="{EA387102-6F0F-2BD6-0BAB-F13CCD5EFB6E}"/>
          </ac:picMkLst>
        </pc:picChg>
        <pc:picChg chg="add mod">
          <ac:chgData name="Sanjeev Vishal Kota" userId="5fc41b93-b102-49d9-ab8c-c0119c98b6a8" providerId="ADAL" clId="{376E617E-B558-4541-AD70-4826E294BE6F}" dt="2022-09-30T09:48:11.991" v="1540" actId="1076"/>
          <ac:picMkLst>
            <pc:docMk/>
            <pc:sldMk cId="1492810337" sldId="268"/>
            <ac:picMk id="10" creationId="{54DC7D5E-93BD-EB6D-CEA3-A2BA52C2DEF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1453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6051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80967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43510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000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68785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47430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98373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5838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3975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970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1185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9952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4687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0406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812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174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00C1A99-11B2-4CD3-88E5-BAC439B7D56C}" type="datetimeFigureOut">
              <a:rPr lang="en-DE" smtClean="0"/>
              <a:t>10/11/2022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24A49EF-9330-4C66-9178-E97F35AA26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5011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D479A6-A2BD-2C37-0902-4BC3A4CAFC7A}"/>
              </a:ext>
            </a:extLst>
          </p:cNvPr>
          <p:cNvSpPr txBox="1"/>
          <p:nvPr/>
        </p:nvSpPr>
        <p:spPr>
          <a:xfrm>
            <a:off x="167425" y="806580"/>
            <a:ext cx="116682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/>
              <a:t>ICP etching of alumina on a silicon wafer</a:t>
            </a:r>
          </a:p>
          <a:p>
            <a:pPr algn="ctr"/>
            <a:r>
              <a:rPr lang="en-GB" sz="3200" dirty="0"/>
              <a:t>	Microscale</a:t>
            </a:r>
          </a:p>
          <a:p>
            <a:pPr algn="ctr"/>
            <a:r>
              <a:rPr lang="en-GB" sz="3200" dirty="0"/>
              <a:t>	Nanoscale</a:t>
            </a:r>
            <a:endParaRPr lang="en-DE" sz="3200" dirty="0"/>
          </a:p>
        </p:txBody>
      </p:sp>
    </p:spTree>
    <p:extLst>
      <p:ext uri="{BB962C8B-B14F-4D97-AF65-F5344CB8AC3E}">
        <p14:creationId xmlns:p14="http://schemas.microsoft.com/office/powerpoint/2010/main" val="266627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678661-EC05-7B65-2EF6-9DD0193F7FC0}"/>
              </a:ext>
            </a:extLst>
          </p:cNvPr>
          <p:cNvSpPr txBox="1"/>
          <p:nvPr/>
        </p:nvSpPr>
        <p:spPr>
          <a:xfrm>
            <a:off x="2974888" y="2490281"/>
            <a:ext cx="62422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/>
              <a:t>Microscale</a:t>
            </a:r>
          </a:p>
          <a:p>
            <a:pPr algn="ctr"/>
            <a:r>
              <a:rPr lang="en-GB" sz="2800" dirty="0"/>
              <a:t>Small samples</a:t>
            </a:r>
            <a:endParaRPr lang="en-DE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9B46B-1BBD-D33D-BC88-3973738C4E5D}"/>
              </a:ext>
            </a:extLst>
          </p:cNvPr>
          <p:cNvSpPr txBox="1"/>
          <p:nvPr/>
        </p:nvSpPr>
        <p:spPr>
          <a:xfrm>
            <a:off x="3459891" y="4610154"/>
            <a:ext cx="5585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P=pressure(</a:t>
            </a:r>
            <a:r>
              <a:rPr lang="en-US" sz="900" dirty="0" err="1"/>
              <a:t>mTorr</a:t>
            </a:r>
            <a:r>
              <a:rPr lang="en-US" sz="900" dirty="0"/>
              <a:t>), Po= coil power/platen power (watts), G=gas flow (</a:t>
            </a:r>
            <a:r>
              <a:rPr lang="en-US" sz="900" dirty="0" err="1"/>
              <a:t>sccm</a:t>
            </a:r>
            <a:r>
              <a:rPr lang="en-US" sz="900" dirty="0"/>
              <a:t>)- BCl3/Cl2, T= time (s)</a:t>
            </a:r>
          </a:p>
        </p:txBody>
      </p:sp>
    </p:spTree>
    <p:extLst>
      <p:ext uri="{BB962C8B-B14F-4D97-AF65-F5344CB8AC3E}">
        <p14:creationId xmlns:p14="http://schemas.microsoft.com/office/powerpoint/2010/main" val="91463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321F92E2-227D-CC31-2E4D-E50E205EF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86" y="3156286"/>
            <a:ext cx="3360000" cy="25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9" y="365801"/>
            <a:ext cx="3360000" cy="25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01"/>
            <a:ext cx="3360000" cy="2520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5A3A93-715A-DB14-1EF4-302F6A27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070831"/>
              </p:ext>
            </p:extLst>
          </p:nvPr>
        </p:nvGraphicFramePr>
        <p:xfrm>
          <a:off x="8480738" y="433356"/>
          <a:ext cx="3344694" cy="221367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672347">
                  <a:extLst>
                    <a:ext uri="{9D8B030D-6E8A-4147-A177-3AD203B41FA5}">
                      <a16:colId xmlns:a16="http://schemas.microsoft.com/office/drawing/2014/main" val="1170557637"/>
                    </a:ext>
                  </a:extLst>
                </a:gridCol>
                <a:gridCol w="1672347">
                  <a:extLst>
                    <a:ext uri="{9D8B030D-6E8A-4147-A177-3AD203B41FA5}">
                      <a16:colId xmlns:a16="http://schemas.microsoft.com/office/drawing/2014/main" val="2870170212"/>
                    </a:ext>
                  </a:extLst>
                </a:gridCol>
              </a:tblGrid>
              <a:tr h="3772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1111194"/>
                  </a:ext>
                </a:extLst>
              </a:tr>
              <a:tr h="1475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10623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Po=</a:t>
                      </a:r>
                      <a:r>
                        <a:rPr lang="en-GB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500/70, G= 40/15</a:t>
                      </a:r>
                      <a:endParaRPr lang="en-DE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143795542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Different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807957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T=</a:t>
                      </a:r>
                      <a:r>
                        <a:rPr lang="en-US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250, P= 3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899908282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T=</a:t>
                      </a:r>
                      <a:r>
                        <a:rPr lang="en-US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200, P= 3.5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24705989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898" y="6627168"/>
            <a:ext cx="5911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P=pressure(</a:t>
            </a:r>
            <a:r>
              <a:rPr lang="en-US" sz="900" dirty="0" err="1"/>
              <a:t>mTorr</a:t>
            </a:r>
            <a:r>
              <a:rPr lang="en-US" sz="900" dirty="0"/>
              <a:t>), Po= coil power/platen power (watts), G=gas flow (</a:t>
            </a:r>
            <a:r>
              <a:rPr lang="en-US" sz="900" dirty="0" err="1"/>
              <a:t>sccm</a:t>
            </a:r>
            <a:r>
              <a:rPr lang="en-US" sz="900" dirty="0"/>
              <a:t>)- BCl3/Cl2, T= time (s)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D9C6F-F532-423B-85C0-EEDA61E9B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" y="3156286"/>
            <a:ext cx="3360000" cy="2520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BD71514-DACE-2E48-7A7E-4EC4110A2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081308"/>
              </p:ext>
            </p:extLst>
          </p:nvPr>
        </p:nvGraphicFramePr>
        <p:xfrm>
          <a:off x="8480738" y="3188292"/>
          <a:ext cx="3344694" cy="248799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672347">
                  <a:extLst>
                    <a:ext uri="{9D8B030D-6E8A-4147-A177-3AD203B41FA5}">
                      <a16:colId xmlns:a16="http://schemas.microsoft.com/office/drawing/2014/main" val="1170557637"/>
                    </a:ext>
                  </a:extLst>
                </a:gridCol>
                <a:gridCol w="1672347">
                  <a:extLst>
                    <a:ext uri="{9D8B030D-6E8A-4147-A177-3AD203B41FA5}">
                      <a16:colId xmlns:a16="http://schemas.microsoft.com/office/drawing/2014/main" val="2870170212"/>
                    </a:ext>
                  </a:extLst>
                </a:gridCol>
              </a:tblGrid>
              <a:tr h="3772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1111194"/>
                  </a:ext>
                </a:extLst>
              </a:tr>
              <a:tr h="1475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10623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G= 40/15</a:t>
                      </a:r>
                      <a:endParaRPr lang="en-DE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143795542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Different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807957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Po=</a:t>
                      </a:r>
                      <a:r>
                        <a:rPr lang="en-GB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500/70, T=250s, P=3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74119026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Po=</a:t>
                      </a:r>
                      <a:r>
                        <a:rPr lang="en-GB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45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0/100, T=200s, P=4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8999082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F3F51A5-5F55-8684-259D-3820604BF9C3}"/>
              </a:ext>
            </a:extLst>
          </p:cNvPr>
          <p:cNvSpPr txBox="1"/>
          <p:nvPr/>
        </p:nvSpPr>
        <p:spPr>
          <a:xfrm>
            <a:off x="-1898" y="5770828"/>
            <a:ext cx="848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platen power and pressure can alter the mask (alumina layer) profile. In fig d, 100W platen power eroded the top part of alumina.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F000B-C866-F719-417D-599CDABF0D07}"/>
              </a:ext>
            </a:extLst>
          </p:cNvPr>
          <p:cNvSpPr txBox="1"/>
          <p:nvPr/>
        </p:nvSpPr>
        <p:spPr>
          <a:xfrm>
            <a:off x="3520686" y="365801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37F03-6167-101E-AAFD-EC420DB2E89E}"/>
              </a:ext>
            </a:extLst>
          </p:cNvPr>
          <p:cNvSpPr txBox="1"/>
          <p:nvPr/>
        </p:nvSpPr>
        <p:spPr>
          <a:xfrm>
            <a:off x="-1898" y="335146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47A3A2-8FDA-903A-E484-A048E7F43AD2}"/>
              </a:ext>
            </a:extLst>
          </p:cNvPr>
          <p:cNvSpPr txBox="1"/>
          <p:nvPr/>
        </p:nvSpPr>
        <p:spPr>
          <a:xfrm>
            <a:off x="3499470" y="3396215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7FF20-AFA0-273D-8C7A-4C1D5884A447}"/>
              </a:ext>
            </a:extLst>
          </p:cNvPr>
          <p:cNvSpPr txBox="1"/>
          <p:nvPr/>
        </p:nvSpPr>
        <p:spPr>
          <a:xfrm>
            <a:off x="0" y="3396215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1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7EC31F-2A80-81CC-E182-B4122E3A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948900"/>
              </p:ext>
            </p:extLst>
          </p:nvPr>
        </p:nvGraphicFramePr>
        <p:xfrm>
          <a:off x="586259" y="593124"/>
          <a:ext cx="4934466" cy="283851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467233">
                  <a:extLst>
                    <a:ext uri="{9D8B030D-6E8A-4147-A177-3AD203B41FA5}">
                      <a16:colId xmlns:a16="http://schemas.microsoft.com/office/drawing/2014/main" val="1170557637"/>
                    </a:ext>
                  </a:extLst>
                </a:gridCol>
                <a:gridCol w="295015">
                  <a:extLst>
                    <a:ext uri="{9D8B030D-6E8A-4147-A177-3AD203B41FA5}">
                      <a16:colId xmlns:a16="http://schemas.microsoft.com/office/drawing/2014/main" val="2870170212"/>
                    </a:ext>
                  </a:extLst>
                </a:gridCol>
                <a:gridCol w="2172218">
                  <a:extLst>
                    <a:ext uri="{9D8B030D-6E8A-4147-A177-3AD203B41FA5}">
                      <a16:colId xmlns:a16="http://schemas.microsoft.com/office/drawing/2014/main" val="2472156641"/>
                    </a:ext>
                  </a:extLst>
                </a:gridCol>
              </a:tblGrid>
              <a:tr h="3772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DE" sz="1800" b="1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Parameter</a:t>
                      </a:r>
                      <a:endParaRPr lang="en-DE" sz="1800" b="1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Recipe: NA_membrane</a:t>
                      </a:r>
                      <a:endParaRPr lang="en-DE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1111194"/>
                  </a:ext>
                </a:extLst>
              </a:tr>
              <a:tr h="377254"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Description: </a:t>
                      </a:r>
                      <a:r>
                        <a:rPr lang="en-GB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Etch rate is 6.25 nm/min 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Selectivity (mask/alumina): 12:5</a:t>
                      </a:r>
                      <a:endParaRPr lang="en-DE" sz="1800" b="1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DE" sz="1800" b="1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003140788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Coil Power [W]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300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300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143795542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Platen Power [W]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r>
                        <a:rPr lang="en-DE" sz="1800" dirty="0">
                          <a:effectLst/>
                        </a:rPr>
                        <a:t>15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15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899908282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r>
                        <a:rPr lang="en-DE" sz="1800" dirty="0">
                          <a:effectLst/>
                        </a:rPr>
                        <a:t>Platen temperature [</a:t>
                      </a:r>
                      <a:r>
                        <a:rPr lang="en-DE" sz="1800" baseline="30000" dirty="0" err="1">
                          <a:effectLst/>
                        </a:rPr>
                        <a:t>o</a:t>
                      </a:r>
                      <a:r>
                        <a:rPr lang="en-DE" sz="1800" dirty="0" err="1">
                          <a:effectLst/>
                        </a:rPr>
                        <a:t>C</a:t>
                      </a:r>
                      <a:r>
                        <a:rPr lang="en-DE" sz="1800" dirty="0">
                          <a:effectLst/>
                        </a:rPr>
                        <a:t>]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0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0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247059890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BCl3 flow [sccm]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20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20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147131007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Cl</a:t>
                      </a:r>
                      <a:r>
                        <a:rPr lang="en-DE" sz="1800" baseline="-25000">
                          <a:effectLst/>
                        </a:rPr>
                        <a:t>2</a:t>
                      </a:r>
                      <a:r>
                        <a:rPr lang="en-DE" sz="1800">
                          <a:effectLst/>
                        </a:rPr>
                        <a:t> flow [sccm]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7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7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52285795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Pressure [mTorr]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r>
                        <a:rPr lang="en-DE" sz="1800" dirty="0">
                          <a:effectLst/>
                        </a:rPr>
                        <a:t>1.</a:t>
                      </a:r>
                      <a:r>
                        <a:rPr lang="en-GB" sz="1800" dirty="0">
                          <a:effectLst/>
                        </a:rPr>
                        <a:t>2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DE" sz="1800" dirty="0">
                          <a:effectLst/>
                        </a:rPr>
                        <a:t>1.</a:t>
                      </a:r>
                      <a:r>
                        <a:rPr lang="en-GB" sz="1800" dirty="0">
                          <a:effectLst/>
                        </a:rPr>
                        <a:t>2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4333707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5A3A93-715A-DB14-1EF4-302F6A27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93214"/>
              </p:ext>
            </p:extLst>
          </p:nvPr>
        </p:nvGraphicFramePr>
        <p:xfrm>
          <a:off x="586259" y="3791084"/>
          <a:ext cx="4934466" cy="264801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467233">
                  <a:extLst>
                    <a:ext uri="{9D8B030D-6E8A-4147-A177-3AD203B41FA5}">
                      <a16:colId xmlns:a16="http://schemas.microsoft.com/office/drawing/2014/main" val="1170557637"/>
                    </a:ext>
                  </a:extLst>
                </a:gridCol>
                <a:gridCol w="2467233">
                  <a:extLst>
                    <a:ext uri="{9D8B030D-6E8A-4147-A177-3AD203B41FA5}">
                      <a16:colId xmlns:a16="http://schemas.microsoft.com/office/drawing/2014/main" val="2870170212"/>
                    </a:ext>
                  </a:extLst>
                </a:gridCol>
              </a:tblGrid>
              <a:tr h="3772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1111194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Lithography writing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DUV lithography- 65 nm BARC layer, 360 nm M230Y resist, 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143795542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Design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Hexagonal array of circular holes (7x7mm)</a:t>
                      </a:r>
                    </a:p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Holes diameter- 200 nm</a:t>
                      </a:r>
                    </a:p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Pitch- 400 nm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89990828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BC7FD9-CDA3-9B3F-CD44-D76A26463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15906"/>
              </p:ext>
            </p:extLst>
          </p:nvPr>
        </p:nvGraphicFramePr>
        <p:xfrm>
          <a:off x="6195682" y="593124"/>
          <a:ext cx="5315466" cy="262902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57733">
                  <a:extLst>
                    <a:ext uri="{9D8B030D-6E8A-4147-A177-3AD203B41FA5}">
                      <a16:colId xmlns:a16="http://schemas.microsoft.com/office/drawing/2014/main" val="1170557637"/>
                    </a:ext>
                  </a:extLst>
                </a:gridCol>
                <a:gridCol w="2657733">
                  <a:extLst>
                    <a:ext uri="{9D8B030D-6E8A-4147-A177-3AD203B41FA5}">
                      <a16:colId xmlns:a16="http://schemas.microsoft.com/office/drawing/2014/main" val="2870170212"/>
                    </a:ext>
                  </a:extLst>
                </a:gridCol>
              </a:tblGrid>
              <a:tr h="3772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DE" sz="1800" b="1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Recipe: MA_membrane</a:t>
                      </a:r>
                      <a:endParaRPr lang="en-DE" sz="1800" b="1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1111194"/>
                  </a:ext>
                </a:extLst>
              </a:tr>
              <a:tr h="377254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Description: </a:t>
                      </a:r>
                      <a:r>
                        <a:rPr lang="en-US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High selectivity, 25nm/min</a:t>
                      </a:r>
                      <a:endParaRPr lang="en-DE" sz="1800" b="1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DE" sz="1100" b="1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139301854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Coil Power [W]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5</a:t>
                      </a:r>
                      <a:r>
                        <a:rPr lang="en-DE" sz="1800" dirty="0">
                          <a:effectLst/>
                        </a:rPr>
                        <a:t>00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143795542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Platen Power [W]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70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899908282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Platen temperature [</a:t>
                      </a:r>
                      <a:r>
                        <a:rPr lang="en-DE" sz="1800" baseline="30000">
                          <a:effectLst/>
                        </a:rPr>
                        <a:t>o</a:t>
                      </a:r>
                      <a:r>
                        <a:rPr lang="en-DE" sz="1800">
                          <a:effectLst/>
                        </a:rPr>
                        <a:t>C]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DE" sz="1800" dirty="0">
                          <a:effectLst/>
                        </a:rPr>
                        <a:t>0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247059890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BCl3 flow [sccm]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4</a:t>
                      </a:r>
                      <a:r>
                        <a:rPr lang="en-DE" sz="1800" dirty="0">
                          <a:effectLst/>
                        </a:rPr>
                        <a:t>0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147131007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DE" sz="1800">
                          <a:effectLst/>
                        </a:rPr>
                        <a:t>Cl</a:t>
                      </a:r>
                      <a:r>
                        <a:rPr lang="en-DE" sz="1800" baseline="-25000">
                          <a:effectLst/>
                        </a:rPr>
                        <a:t>2</a:t>
                      </a:r>
                      <a:r>
                        <a:rPr lang="en-DE" sz="1800">
                          <a:effectLst/>
                        </a:rPr>
                        <a:t> flow [sccm]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52285795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DE" sz="1800" dirty="0">
                          <a:effectLst/>
                        </a:rPr>
                        <a:t>Pressure [mTorr]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4333707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201EEB-3903-B666-C924-CC3D39FEB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70087"/>
              </p:ext>
            </p:extLst>
          </p:nvPr>
        </p:nvGraphicFramePr>
        <p:xfrm>
          <a:off x="6290275" y="3791084"/>
          <a:ext cx="5315466" cy="264801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57733">
                  <a:extLst>
                    <a:ext uri="{9D8B030D-6E8A-4147-A177-3AD203B41FA5}">
                      <a16:colId xmlns:a16="http://schemas.microsoft.com/office/drawing/2014/main" val="1170557637"/>
                    </a:ext>
                  </a:extLst>
                </a:gridCol>
                <a:gridCol w="2657733">
                  <a:extLst>
                    <a:ext uri="{9D8B030D-6E8A-4147-A177-3AD203B41FA5}">
                      <a16:colId xmlns:a16="http://schemas.microsoft.com/office/drawing/2014/main" val="2870170212"/>
                    </a:ext>
                  </a:extLst>
                </a:gridCol>
              </a:tblGrid>
              <a:tr h="3772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1111194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Lithography writing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MLA-3, 1.3 µm AZ MIR resist 701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143795542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Design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Hexagonal array of circular holes (7x7mm)</a:t>
                      </a:r>
                    </a:p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Holes diameter- 1 µm</a:t>
                      </a:r>
                    </a:p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Pitch- 2 µm</a:t>
                      </a:r>
                    </a:p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Micro channel</a:t>
                      </a:r>
                    </a:p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Width- 500 µm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8999082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AA095D-F6FF-B0CB-0E7D-27B369B41C83}"/>
              </a:ext>
            </a:extLst>
          </p:cNvPr>
          <p:cNvSpPr txBox="1"/>
          <p:nvPr/>
        </p:nvSpPr>
        <p:spPr>
          <a:xfrm>
            <a:off x="2060027" y="-10510"/>
            <a:ext cx="2176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Nanoscale</a:t>
            </a:r>
            <a:endParaRPr lang="en-DE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66950-D07C-D4D3-7C4D-38D59329F7D8}"/>
              </a:ext>
            </a:extLst>
          </p:cNvPr>
          <p:cNvSpPr txBox="1"/>
          <p:nvPr/>
        </p:nvSpPr>
        <p:spPr>
          <a:xfrm>
            <a:off x="7859812" y="24192"/>
            <a:ext cx="217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Microscale</a:t>
            </a:r>
            <a:endParaRPr lang="en-DE" sz="2800" dirty="0"/>
          </a:p>
        </p:txBody>
      </p:sp>
    </p:spTree>
    <p:extLst>
      <p:ext uri="{BB962C8B-B14F-4D97-AF65-F5344CB8AC3E}">
        <p14:creationId xmlns:p14="http://schemas.microsoft.com/office/powerpoint/2010/main" val="103352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D68376-6A29-CFFD-03E5-2C57E3FE3957}"/>
              </a:ext>
            </a:extLst>
          </p:cNvPr>
          <p:cNvSpPr txBox="1"/>
          <p:nvPr/>
        </p:nvSpPr>
        <p:spPr>
          <a:xfrm>
            <a:off x="2937819" y="1944497"/>
            <a:ext cx="631636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/>
              <a:t>Nanoscale</a:t>
            </a:r>
          </a:p>
          <a:p>
            <a:pPr algn="ctr"/>
            <a:r>
              <a:rPr lang="en-GB" sz="3200" dirty="0"/>
              <a:t>(small samples on Silicon carrier wafer)</a:t>
            </a:r>
            <a:endParaRPr lang="en-DE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3CD81-51C2-5663-8D4B-D809B9B25B0D}"/>
              </a:ext>
            </a:extLst>
          </p:cNvPr>
          <p:cNvSpPr txBox="1"/>
          <p:nvPr/>
        </p:nvSpPr>
        <p:spPr>
          <a:xfrm>
            <a:off x="3402227" y="4544252"/>
            <a:ext cx="5609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P=pressure(</a:t>
            </a:r>
            <a:r>
              <a:rPr lang="en-US" sz="900" dirty="0" err="1"/>
              <a:t>mTorr</a:t>
            </a:r>
            <a:r>
              <a:rPr lang="en-US" sz="900" dirty="0"/>
              <a:t>), Po= coil power/platen power (watts), G=gas flow (</a:t>
            </a:r>
            <a:r>
              <a:rPr lang="en-US" sz="900" dirty="0" err="1"/>
              <a:t>sccm</a:t>
            </a:r>
            <a:r>
              <a:rPr lang="en-US" sz="900" dirty="0"/>
              <a:t>)- BCl3/Cl2, T= time (s)</a:t>
            </a:r>
          </a:p>
        </p:txBody>
      </p:sp>
    </p:spTree>
    <p:extLst>
      <p:ext uri="{BB962C8B-B14F-4D97-AF65-F5344CB8AC3E}">
        <p14:creationId xmlns:p14="http://schemas.microsoft.com/office/powerpoint/2010/main" val="3431467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07B587E-660A-07DB-91CD-3591DDA3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" y="244594"/>
            <a:ext cx="3360000" cy="2520000"/>
          </a:xfrm>
          <a:prstGeom prst="rect">
            <a:avLst/>
          </a:prstGeom>
        </p:spPr>
      </p:pic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55CDF91-427E-E98B-BA27-0BB4754F9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23" y="244594"/>
            <a:ext cx="3360000" cy="2520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4B2E7A-5A0D-792E-1E7F-C1A2DB068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679137"/>
              </p:ext>
            </p:extLst>
          </p:nvPr>
        </p:nvGraphicFramePr>
        <p:xfrm>
          <a:off x="7964981" y="534917"/>
          <a:ext cx="3344694" cy="193935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423718">
                  <a:extLst>
                    <a:ext uri="{9D8B030D-6E8A-4147-A177-3AD203B41FA5}">
                      <a16:colId xmlns:a16="http://schemas.microsoft.com/office/drawing/2014/main" val="2853441074"/>
                    </a:ext>
                  </a:extLst>
                </a:gridCol>
                <a:gridCol w="1920976">
                  <a:extLst>
                    <a:ext uri="{9D8B030D-6E8A-4147-A177-3AD203B41FA5}">
                      <a16:colId xmlns:a16="http://schemas.microsoft.com/office/drawing/2014/main" val="1541881225"/>
                    </a:ext>
                  </a:extLst>
                </a:gridCol>
              </a:tblGrid>
              <a:tr h="3772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270857808"/>
                  </a:ext>
                </a:extLst>
              </a:tr>
              <a:tr h="1475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91735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Po=</a:t>
                      </a:r>
                      <a:r>
                        <a:rPr lang="en-GB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3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00/15, G= 20/7</a:t>
                      </a:r>
                      <a:endParaRPr lang="en-DE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499498330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Different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057897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P=2, T=6min</a:t>
                      </a:r>
                      <a:endParaRPr lang="en-DE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0927881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P=2.8, T=8.3min</a:t>
                      </a:r>
                      <a:endParaRPr lang="en-DE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1201361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00A748C-50CC-0C1F-4E7F-596F1B9AB4CC}"/>
              </a:ext>
            </a:extLst>
          </p:cNvPr>
          <p:cNvSpPr txBox="1"/>
          <p:nvPr/>
        </p:nvSpPr>
        <p:spPr>
          <a:xfrm>
            <a:off x="3712723" y="270555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6824C-1CC6-FEFA-9B7D-FB4FBF951DF6}"/>
              </a:ext>
            </a:extLst>
          </p:cNvPr>
          <p:cNvSpPr txBox="1"/>
          <p:nvPr/>
        </p:nvSpPr>
        <p:spPr>
          <a:xfrm>
            <a:off x="0" y="244594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3A2A8-4BEA-CC95-1A72-55E934824D8A}"/>
              </a:ext>
            </a:extLst>
          </p:cNvPr>
          <p:cNvSpPr txBox="1"/>
          <p:nvPr/>
        </p:nvSpPr>
        <p:spPr>
          <a:xfrm>
            <a:off x="0" y="6627168"/>
            <a:ext cx="57310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P=pressure(</a:t>
            </a:r>
            <a:r>
              <a:rPr lang="en-US" sz="700" dirty="0" err="1"/>
              <a:t>mTorr</a:t>
            </a:r>
            <a:r>
              <a:rPr lang="en-US" sz="700" dirty="0"/>
              <a:t>), Po= coil power/platen power (watts), G=gas flow (</a:t>
            </a:r>
            <a:r>
              <a:rPr lang="en-US" sz="700" dirty="0" err="1"/>
              <a:t>sccm</a:t>
            </a:r>
            <a:r>
              <a:rPr lang="en-US" sz="700" dirty="0"/>
              <a:t>)- BCl3/Cl2, T= time (s)</a:t>
            </a:r>
          </a:p>
        </p:txBody>
      </p:sp>
      <p:pic>
        <p:nvPicPr>
          <p:cNvPr id="12" name="Picture 11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98CE9D6C-A409-F30D-B3A2-D872BD54D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" y="3011717"/>
            <a:ext cx="3360000" cy="25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C28B0C-7E81-1009-5C49-E9B0E0BBA53D}"/>
              </a:ext>
            </a:extLst>
          </p:cNvPr>
          <p:cNvSpPr txBox="1"/>
          <p:nvPr/>
        </p:nvSpPr>
        <p:spPr>
          <a:xfrm>
            <a:off x="101221" y="3059668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Picture 1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163AAF4F-D5C9-B504-74A2-88FA905E2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23" y="3011717"/>
            <a:ext cx="3360000" cy="25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AB7B55-3B74-7A76-B958-E471B575D36A}"/>
              </a:ext>
            </a:extLst>
          </p:cNvPr>
          <p:cNvSpPr txBox="1"/>
          <p:nvPr/>
        </p:nvSpPr>
        <p:spPr>
          <a:xfrm>
            <a:off x="3712723" y="3028567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0C6C087-CB74-391E-8662-7AFF4A98C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589983"/>
              </p:ext>
            </p:extLst>
          </p:nvPr>
        </p:nvGraphicFramePr>
        <p:xfrm>
          <a:off x="7317965" y="3011717"/>
          <a:ext cx="3643659" cy="127641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821461">
                  <a:extLst>
                    <a:ext uri="{9D8B030D-6E8A-4147-A177-3AD203B41FA5}">
                      <a16:colId xmlns:a16="http://schemas.microsoft.com/office/drawing/2014/main" val="2853441074"/>
                    </a:ext>
                  </a:extLst>
                </a:gridCol>
                <a:gridCol w="2822198">
                  <a:extLst>
                    <a:ext uri="{9D8B030D-6E8A-4147-A177-3AD203B41FA5}">
                      <a16:colId xmlns:a16="http://schemas.microsoft.com/office/drawing/2014/main" val="771590426"/>
                    </a:ext>
                  </a:extLst>
                </a:gridCol>
              </a:tblGrid>
              <a:tr h="3772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857808"/>
                  </a:ext>
                </a:extLst>
              </a:tr>
              <a:tr h="1475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91735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c,d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Po=</a:t>
                      </a:r>
                      <a:r>
                        <a:rPr lang="en-GB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3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00/15, G= 20/7, P=2, T=6min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4994983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ECA147D-A0E4-B2EC-F47C-AF2BA03EFB52}"/>
              </a:ext>
            </a:extLst>
          </p:cNvPr>
          <p:cNvSpPr txBox="1"/>
          <p:nvPr/>
        </p:nvSpPr>
        <p:spPr>
          <a:xfrm>
            <a:off x="10932117" y="3326758"/>
            <a:ext cx="12598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The process is repeated on two samples</a:t>
            </a:r>
            <a:endParaRPr lang="en-DE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D5188-4283-0136-4F52-5A0062F03D9E}"/>
              </a:ext>
            </a:extLst>
          </p:cNvPr>
          <p:cNvSpPr txBox="1"/>
          <p:nvPr/>
        </p:nvSpPr>
        <p:spPr>
          <a:xfrm>
            <a:off x="0" y="5589467"/>
            <a:ext cx="989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50nm thick alumina is etched in all samples. The residues on the etched surface were cleaned by immersing them in the NMP solvent for 15 minutes under sonication.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6400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A7CC8-2EB5-6E3C-4F71-4F6785535C77}"/>
              </a:ext>
            </a:extLst>
          </p:cNvPr>
          <p:cNvSpPr txBox="1"/>
          <p:nvPr/>
        </p:nvSpPr>
        <p:spPr>
          <a:xfrm>
            <a:off x="2859559" y="2490281"/>
            <a:ext cx="626693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/>
              <a:t>Nanoscale</a:t>
            </a:r>
          </a:p>
          <a:p>
            <a:pPr algn="ctr"/>
            <a:r>
              <a:rPr lang="en-GB" sz="2800" dirty="0"/>
              <a:t>(on 6-inch Si wafer)</a:t>
            </a:r>
            <a:endParaRPr lang="en-DE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56B5E-FBA2-68B2-5BEC-B90B05EBA688}"/>
              </a:ext>
            </a:extLst>
          </p:cNvPr>
          <p:cNvSpPr txBox="1"/>
          <p:nvPr/>
        </p:nvSpPr>
        <p:spPr>
          <a:xfrm>
            <a:off x="3219964" y="4511302"/>
            <a:ext cx="5906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P=pressure(</a:t>
            </a:r>
            <a:r>
              <a:rPr lang="en-US" sz="900" dirty="0" err="1"/>
              <a:t>mTorr</a:t>
            </a:r>
            <a:r>
              <a:rPr lang="en-US" sz="900" dirty="0"/>
              <a:t>), Po= coil power/platen power (watts), G=gas flow (</a:t>
            </a:r>
            <a:r>
              <a:rPr lang="en-US" sz="900" dirty="0" err="1"/>
              <a:t>sccm</a:t>
            </a:r>
            <a:r>
              <a:rPr lang="en-US" sz="900" dirty="0"/>
              <a:t>)- BCl3/Cl2, T= time (s)</a:t>
            </a:r>
          </a:p>
        </p:txBody>
      </p:sp>
    </p:spTree>
    <p:extLst>
      <p:ext uri="{BB962C8B-B14F-4D97-AF65-F5344CB8AC3E}">
        <p14:creationId xmlns:p14="http://schemas.microsoft.com/office/powerpoint/2010/main" val="1883542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5824F78-F27E-7E06-E1F4-E6A6A3B80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00" y="3206666"/>
            <a:ext cx="3960000" cy="2970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F4FD4F3-43D9-3E07-01A7-291C9B164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0" y="351134"/>
            <a:ext cx="3960000" cy="29700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EA387102-6F0F-2BD6-0BAB-F13CCD5E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02" y="1567387"/>
            <a:ext cx="3960000" cy="297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44171B-8960-2180-212F-12E1D2FB0B85}"/>
              </a:ext>
            </a:extLst>
          </p:cNvPr>
          <p:cNvSpPr txBox="1"/>
          <p:nvPr/>
        </p:nvSpPr>
        <p:spPr>
          <a:xfrm>
            <a:off x="143176" y="4906544"/>
            <a:ext cx="634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BARC layer is etched for 12 minutes in Pegasus 2 at low pressure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FBD53F-A6A6-9E3B-D593-BBF983728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207425"/>
              </p:ext>
            </p:extLst>
          </p:nvPr>
        </p:nvGraphicFramePr>
        <p:xfrm>
          <a:off x="7338571" y="220895"/>
          <a:ext cx="4615869" cy="9208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10774">
                  <a:extLst>
                    <a:ext uri="{9D8B030D-6E8A-4147-A177-3AD203B41FA5}">
                      <a16:colId xmlns:a16="http://schemas.microsoft.com/office/drawing/2014/main" val="1873134553"/>
                    </a:ext>
                  </a:extLst>
                </a:gridCol>
                <a:gridCol w="902692">
                  <a:extLst>
                    <a:ext uri="{9D8B030D-6E8A-4147-A177-3AD203B41FA5}">
                      <a16:colId xmlns:a16="http://schemas.microsoft.com/office/drawing/2014/main" val="3857766667"/>
                    </a:ext>
                  </a:extLst>
                </a:gridCol>
                <a:gridCol w="1502403">
                  <a:extLst>
                    <a:ext uri="{9D8B030D-6E8A-4147-A177-3AD203B41FA5}">
                      <a16:colId xmlns:a16="http://schemas.microsoft.com/office/drawing/2014/main" val="1647636007"/>
                    </a:ext>
                  </a:extLst>
                </a:gridCol>
              </a:tblGrid>
              <a:tr h="564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O</a:t>
                      </a:r>
                      <a:r>
                        <a:rPr lang="en-GB" sz="1600" dirty="0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(sccm)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Platen Power (W)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54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BARC etch @ 20 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</a:rPr>
                        <a:t>°C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50 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10 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33297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0CA1773-A7F9-E7DE-9D02-B1BDF9E8345D}"/>
              </a:ext>
            </a:extLst>
          </p:cNvPr>
          <p:cNvSpPr/>
          <p:nvPr/>
        </p:nvSpPr>
        <p:spPr>
          <a:xfrm>
            <a:off x="5761150" y="2858563"/>
            <a:ext cx="955182" cy="206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4D17A-1DDB-CDFE-0C32-583002491912}"/>
              </a:ext>
            </a:extLst>
          </p:cNvPr>
          <p:cNvSpPr txBox="1"/>
          <p:nvPr/>
        </p:nvSpPr>
        <p:spPr>
          <a:xfrm>
            <a:off x="5186961" y="2777197"/>
            <a:ext cx="25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BARC layer- 65nm</a:t>
            </a:r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BEFAB-7593-3922-7440-192843016A18}"/>
              </a:ext>
            </a:extLst>
          </p:cNvPr>
          <p:cNvSpPr/>
          <p:nvPr/>
        </p:nvSpPr>
        <p:spPr>
          <a:xfrm>
            <a:off x="9104418" y="3684027"/>
            <a:ext cx="955182" cy="206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8605C-8F35-9B3F-5D3F-AF0F97D7E0AE}"/>
              </a:ext>
            </a:extLst>
          </p:cNvPr>
          <p:cNvSpPr txBox="1"/>
          <p:nvPr/>
        </p:nvSpPr>
        <p:spPr>
          <a:xfrm>
            <a:off x="8145889" y="3567461"/>
            <a:ext cx="397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Resist thickness after BARC etch 229.3 nm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10561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A44171B-8960-2180-212F-12E1D2FB0B85}"/>
              </a:ext>
            </a:extLst>
          </p:cNvPr>
          <p:cNvSpPr txBox="1"/>
          <p:nvPr/>
        </p:nvSpPr>
        <p:spPr>
          <a:xfrm>
            <a:off x="428487" y="4269258"/>
            <a:ext cx="456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After BARC etch of 1min at 5mTorr in ICP metal etch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5669F41-41B1-C33D-C116-FD3BC0948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56" y="3113902"/>
            <a:ext cx="4800000" cy="36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8605C-8F35-9B3F-5D3F-AF0F97D7E0AE}"/>
              </a:ext>
            </a:extLst>
          </p:cNvPr>
          <p:cNvSpPr txBox="1"/>
          <p:nvPr/>
        </p:nvSpPr>
        <p:spPr>
          <a:xfrm>
            <a:off x="7558215" y="4084592"/>
            <a:ext cx="127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285.7 nm</a:t>
            </a:r>
            <a:endParaRPr lang="en-DE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4DC7D5E-93BD-EB6D-CEA3-A2BA52C2D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1" y="238897"/>
            <a:ext cx="4800000" cy="36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6D0536-4E6C-BD8E-3C32-505BAF9DDD6F}"/>
              </a:ext>
            </a:extLst>
          </p:cNvPr>
          <p:cNvSpPr txBox="1"/>
          <p:nvPr/>
        </p:nvSpPr>
        <p:spPr>
          <a:xfrm>
            <a:off x="6347777" y="680634"/>
            <a:ext cx="4940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To test the etch profile and selectivity the BARC layer was also etched in ICP metal etch.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21496C-46DF-10A2-0BD6-8F6AE02C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96932"/>
              </p:ext>
            </p:extLst>
          </p:nvPr>
        </p:nvGraphicFramePr>
        <p:xfrm>
          <a:off x="190796" y="5507672"/>
          <a:ext cx="4615869" cy="9208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10774">
                  <a:extLst>
                    <a:ext uri="{9D8B030D-6E8A-4147-A177-3AD203B41FA5}">
                      <a16:colId xmlns:a16="http://schemas.microsoft.com/office/drawing/2014/main" val="1873134553"/>
                    </a:ext>
                  </a:extLst>
                </a:gridCol>
                <a:gridCol w="902692">
                  <a:extLst>
                    <a:ext uri="{9D8B030D-6E8A-4147-A177-3AD203B41FA5}">
                      <a16:colId xmlns:a16="http://schemas.microsoft.com/office/drawing/2014/main" val="3857766667"/>
                    </a:ext>
                  </a:extLst>
                </a:gridCol>
                <a:gridCol w="1502403">
                  <a:extLst>
                    <a:ext uri="{9D8B030D-6E8A-4147-A177-3AD203B41FA5}">
                      <a16:colId xmlns:a16="http://schemas.microsoft.com/office/drawing/2014/main" val="1647636007"/>
                    </a:ext>
                  </a:extLst>
                </a:gridCol>
              </a:tblGrid>
              <a:tr h="564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O</a:t>
                      </a:r>
                      <a:r>
                        <a:rPr lang="en-GB" sz="1600" dirty="0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(sccm)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Platen Power (W)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54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BARC etch @ 20 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</a:rPr>
                        <a:t>°C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10 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120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332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81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E814246-EC62-1948-EE3E-6878B46EF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8" y="535021"/>
            <a:ext cx="3360000" cy="2520000"/>
          </a:xfrm>
          <a:prstGeom prst="rect">
            <a:avLst/>
          </a:prstGeom>
        </p:spPr>
      </p:pic>
      <p:pic>
        <p:nvPicPr>
          <p:cNvPr id="5" name="Picture 4" descr="A black and white image of a keyboard&#10;&#10;Description automatically generated with low confidence">
            <a:extLst>
              <a:ext uri="{FF2B5EF4-FFF2-40B4-BE49-F238E27FC236}">
                <a16:creationId xmlns:a16="http://schemas.microsoft.com/office/drawing/2014/main" id="{AA246993-3CD7-C5E0-5CFF-9992E0BEF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38" y="535021"/>
            <a:ext cx="3360000" cy="2520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4F32EF-03E3-DF1D-7FA2-D22EB43D1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846417"/>
              </p:ext>
            </p:extLst>
          </p:nvPr>
        </p:nvGraphicFramePr>
        <p:xfrm>
          <a:off x="7974709" y="690560"/>
          <a:ext cx="3344694" cy="244989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344694">
                  <a:extLst>
                    <a:ext uri="{9D8B030D-6E8A-4147-A177-3AD203B41FA5}">
                      <a16:colId xmlns:a16="http://schemas.microsoft.com/office/drawing/2014/main" val="2853441074"/>
                    </a:ext>
                  </a:extLst>
                </a:gridCol>
              </a:tblGrid>
              <a:tr h="37725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270857808"/>
                  </a:ext>
                </a:extLst>
              </a:tr>
              <a:tr h="147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33691735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Po=</a:t>
                      </a:r>
                      <a:r>
                        <a:rPr lang="en-GB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3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00/15, G= 20/7, </a:t>
                      </a:r>
                      <a:r>
                        <a:rPr lang="en-GB" b="0" dirty="0"/>
                        <a:t>P=1.5, T=8min</a:t>
                      </a:r>
                      <a:endParaRPr lang="en-DE" b="0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499498330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Different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2057897"/>
                  </a:ext>
                </a:extLst>
              </a:tr>
              <a:tr h="252012">
                <a:tc>
                  <a:txBody>
                    <a:bodyPr/>
                    <a:lstStyle/>
                    <a:p>
                      <a:r>
                        <a:rPr lang="en-GB" b="0" dirty="0"/>
                        <a:t>The etch load in ‘b’ is 50% less than ‘a’ but they have the same critical dimensions </a:t>
                      </a:r>
                      <a:endParaRPr lang="en-DE" b="0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09278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09CE354-9A47-6020-4FDE-92B9289FA631}"/>
              </a:ext>
            </a:extLst>
          </p:cNvPr>
          <p:cNvSpPr txBox="1"/>
          <p:nvPr/>
        </p:nvSpPr>
        <p:spPr>
          <a:xfrm>
            <a:off x="3858638" y="505894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B4DE9-ADC8-2871-6783-C600514A786C}"/>
              </a:ext>
            </a:extLst>
          </p:cNvPr>
          <p:cNvSpPr txBox="1"/>
          <p:nvPr/>
        </p:nvSpPr>
        <p:spPr>
          <a:xfrm>
            <a:off x="207874" y="505894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 descr="A close up of a keyboard&#10;&#10;Description automatically generated with medium confidence">
            <a:extLst>
              <a:ext uri="{FF2B5EF4-FFF2-40B4-BE49-F238E27FC236}">
                <a16:creationId xmlns:a16="http://schemas.microsoft.com/office/drawing/2014/main" id="{63BF523E-A8AB-F4B1-39AD-F71AD4CD2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8" y="3429000"/>
            <a:ext cx="3360000" cy="2520000"/>
          </a:xfrm>
          <a:prstGeom prst="rect">
            <a:avLst/>
          </a:prstGeom>
        </p:spPr>
      </p:pic>
      <p:pic>
        <p:nvPicPr>
          <p:cNvPr id="11" name="Picture 10" descr="A black and white image of a keyboard&#10;&#10;Description automatically generated with low confidence">
            <a:extLst>
              <a:ext uri="{FF2B5EF4-FFF2-40B4-BE49-F238E27FC236}">
                <a16:creationId xmlns:a16="http://schemas.microsoft.com/office/drawing/2014/main" id="{AEC0C729-3C78-7B9B-E2FC-94ED91533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38" y="3429000"/>
            <a:ext cx="3360000" cy="252000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3D8E1BA-D467-04C5-7D50-F2FD7F919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510201"/>
              </p:ext>
            </p:extLst>
          </p:nvPr>
        </p:nvGraphicFramePr>
        <p:xfrm>
          <a:off x="7974709" y="3577922"/>
          <a:ext cx="3344694" cy="193935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672347">
                  <a:extLst>
                    <a:ext uri="{9D8B030D-6E8A-4147-A177-3AD203B41FA5}">
                      <a16:colId xmlns:a16="http://schemas.microsoft.com/office/drawing/2014/main" val="2853441074"/>
                    </a:ext>
                  </a:extLst>
                </a:gridCol>
                <a:gridCol w="1672347">
                  <a:extLst>
                    <a:ext uri="{9D8B030D-6E8A-4147-A177-3AD203B41FA5}">
                      <a16:colId xmlns:a16="http://schemas.microsoft.com/office/drawing/2014/main" val="1541881225"/>
                    </a:ext>
                  </a:extLst>
                </a:gridCol>
              </a:tblGrid>
              <a:tr h="3772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270857808"/>
                  </a:ext>
                </a:extLst>
              </a:tr>
              <a:tr h="1475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91735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Po=</a:t>
                      </a:r>
                      <a:r>
                        <a:rPr lang="en-GB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3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00/15, G= 20/7, T=8 min</a:t>
                      </a:r>
                      <a:endParaRPr lang="en-DE" b="0" dirty="0"/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499498330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Different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057897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P=1.3</a:t>
                      </a:r>
                      <a:endParaRPr lang="en-DE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0927881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P=1.5</a:t>
                      </a:r>
                      <a:endParaRPr lang="en-DE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1201361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017FCDE-885C-7312-7AB7-356932937ACC}"/>
              </a:ext>
            </a:extLst>
          </p:cNvPr>
          <p:cNvSpPr txBox="1"/>
          <p:nvPr/>
        </p:nvSpPr>
        <p:spPr>
          <a:xfrm>
            <a:off x="3858638" y="3393256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253AEC-3E5D-E69B-6445-EE5C7165A7E3}"/>
              </a:ext>
            </a:extLst>
          </p:cNvPr>
          <p:cNvSpPr txBox="1"/>
          <p:nvPr/>
        </p:nvSpPr>
        <p:spPr>
          <a:xfrm>
            <a:off x="207874" y="3393256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78D2A-484D-BE26-335B-9CB87D84F32D}"/>
              </a:ext>
            </a:extLst>
          </p:cNvPr>
          <p:cNvSpPr txBox="1"/>
          <p:nvPr/>
        </p:nvSpPr>
        <p:spPr>
          <a:xfrm>
            <a:off x="0" y="6027003"/>
            <a:ext cx="721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After BARC etch, the alumina layer is etched on a 6-inch full wafer followed by photoresist stripping in the same chamber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A5317-20FB-9AF0-B5E4-4A0416782996}"/>
              </a:ext>
            </a:extLst>
          </p:cNvPr>
          <p:cNvSpPr txBox="1"/>
          <p:nvPr/>
        </p:nvSpPr>
        <p:spPr>
          <a:xfrm>
            <a:off x="8526499" y="5496637"/>
            <a:ext cx="2438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/>
              <a:t>Here b and d are the same images</a:t>
            </a:r>
          </a:p>
        </p:txBody>
      </p:sp>
    </p:spTree>
    <p:extLst>
      <p:ext uri="{BB962C8B-B14F-4D97-AF65-F5344CB8AC3E}">
        <p14:creationId xmlns:p14="http://schemas.microsoft.com/office/powerpoint/2010/main" val="4167513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A3E68D-524A-A21E-C83B-C9FFFE3A6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301773"/>
            <a:ext cx="3360000" cy="2520000"/>
          </a:xfrm>
          <a:prstGeom prst="rect">
            <a:avLst/>
          </a:prstGeom>
        </p:spPr>
      </p:pic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8E2115F-F1DE-F0F3-09CC-7369BA086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29" y="301773"/>
            <a:ext cx="3360000" cy="2520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5959F4-9840-3289-AE5E-1952642BC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44255"/>
              </p:ext>
            </p:extLst>
          </p:nvPr>
        </p:nvGraphicFramePr>
        <p:xfrm>
          <a:off x="7974708" y="690560"/>
          <a:ext cx="3931810" cy="193935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965905">
                  <a:extLst>
                    <a:ext uri="{9D8B030D-6E8A-4147-A177-3AD203B41FA5}">
                      <a16:colId xmlns:a16="http://schemas.microsoft.com/office/drawing/2014/main" val="2853441074"/>
                    </a:ext>
                  </a:extLst>
                </a:gridCol>
                <a:gridCol w="1965905">
                  <a:extLst>
                    <a:ext uri="{9D8B030D-6E8A-4147-A177-3AD203B41FA5}">
                      <a16:colId xmlns:a16="http://schemas.microsoft.com/office/drawing/2014/main" val="1541881225"/>
                    </a:ext>
                  </a:extLst>
                </a:gridCol>
              </a:tblGrid>
              <a:tr h="3772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Important information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270857808"/>
                  </a:ext>
                </a:extLst>
              </a:tr>
              <a:tr h="1475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91735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Po=</a:t>
                      </a:r>
                      <a:r>
                        <a:rPr lang="en-GB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3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00/15, G= 20/7</a:t>
                      </a:r>
                      <a:endParaRPr lang="en-DE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499498330"/>
                  </a:ext>
                </a:extLst>
              </a:tr>
              <a:tr h="2294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Different parameters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057897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P=2.8, T=8.3min</a:t>
                      </a:r>
                      <a:endParaRPr lang="en-DE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0927881"/>
                  </a:ext>
                </a:extLst>
              </a:tr>
              <a:tr h="2294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P=1.8, T=7.5min</a:t>
                      </a:r>
                      <a:endParaRPr lang="en-DE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120136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F51E3F-3C22-156A-58A0-6899E340B159}"/>
              </a:ext>
            </a:extLst>
          </p:cNvPr>
          <p:cNvSpPr txBox="1"/>
          <p:nvPr/>
        </p:nvSpPr>
        <p:spPr>
          <a:xfrm>
            <a:off x="3667329" y="301773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66CC2-870C-8CA7-2AE1-1F212A2C5BB7}"/>
              </a:ext>
            </a:extLst>
          </p:cNvPr>
          <p:cNvSpPr txBox="1"/>
          <p:nvPr/>
        </p:nvSpPr>
        <p:spPr>
          <a:xfrm>
            <a:off x="214009" y="225139"/>
            <a:ext cx="6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BDAC2-4271-4816-9755-3805090D385E}"/>
              </a:ext>
            </a:extLst>
          </p:cNvPr>
          <p:cNvSpPr txBox="1"/>
          <p:nvPr/>
        </p:nvSpPr>
        <p:spPr>
          <a:xfrm>
            <a:off x="313007" y="2927610"/>
            <a:ext cx="6522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At pressure 2.8mTorr the top part of alumina is eroded so pressure is reduced to 1.8. Even etching for more longer time than required also effects the sidewall angle</a:t>
            </a:r>
          </a:p>
        </p:txBody>
      </p:sp>
    </p:spTree>
    <p:extLst>
      <p:ext uri="{BB962C8B-B14F-4D97-AF65-F5344CB8AC3E}">
        <p14:creationId xmlns:p14="http://schemas.microsoft.com/office/powerpoint/2010/main" val="41204969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330</TotalTime>
  <Words>820</Words>
  <Application>Microsoft Office PowerPoint</Application>
  <PresentationFormat>Widescreen</PresentationFormat>
  <Paragraphs>152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Sanjeev Vishal Kota</dc:creator>
  <cp:lastModifiedBy>Sanjeev Vishal Kota</cp:lastModifiedBy>
  <cp:revision>8</cp:revision>
  <dcterms:created xsi:type="dcterms:W3CDTF">2022-09-29T08:30:47Z</dcterms:created>
  <dcterms:modified xsi:type="dcterms:W3CDTF">2022-10-11T09:39:58Z</dcterms:modified>
</cp:coreProperties>
</file>