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8353425"/>
  <p:notesSz cx="6858000" cy="9144000"/>
  <p:defaultTextStyle>
    <a:defPPr>
      <a:defRPr lang="en-US"/>
    </a:defPPr>
    <a:lvl1pPr marL="0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9372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8743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8114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7486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46857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16229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85600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54972" algn="l" defTabSz="9387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1" autoAdjust="0"/>
  </p:normalViewPr>
  <p:slideViewPr>
    <p:cSldViewPr>
      <p:cViewPr varScale="1">
        <p:scale>
          <a:sx n="68" d="100"/>
          <a:sy n="68" d="100"/>
        </p:scale>
        <p:origin x="-1362" y="-102"/>
      </p:cViewPr>
      <p:guideLst>
        <p:guide orient="horz" pos="2631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9" y="2594979"/>
            <a:ext cx="6120765" cy="17905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6" y="4733610"/>
            <a:ext cx="5040630" cy="21347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8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7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6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4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3" y="334527"/>
            <a:ext cx="1620202" cy="71274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6" y="334527"/>
            <a:ext cx="4740593" cy="712748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3" y="5367852"/>
            <a:ext cx="6120765" cy="1659083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3" y="3540541"/>
            <a:ext cx="6120765" cy="182731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693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87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774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468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162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856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549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6" y="1949135"/>
            <a:ext cx="3180397" cy="551287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0459" y="1949135"/>
            <a:ext cx="3180397" cy="551287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1869853"/>
            <a:ext cx="3181648" cy="7792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9372" indent="0">
              <a:buNone/>
              <a:defRPr sz="2100" b="1"/>
            </a:lvl2pPr>
            <a:lvl3pPr marL="938743" indent="0">
              <a:buNone/>
              <a:defRPr sz="1800" b="1"/>
            </a:lvl3pPr>
            <a:lvl4pPr marL="1408114" indent="0">
              <a:buNone/>
              <a:defRPr sz="1700" b="1"/>
            </a:lvl4pPr>
            <a:lvl5pPr marL="1877486" indent="0">
              <a:buNone/>
              <a:defRPr sz="1700" b="1"/>
            </a:lvl5pPr>
            <a:lvl6pPr marL="2346857" indent="0">
              <a:buNone/>
              <a:defRPr sz="1700" b="1"/>
            </a:lvl6pPr>
            <a:lvl7pPr marL="2816229" indent="0">
              <a:buNone/>
              <a:defRPr sz="1700" b="1"/>
            </a:lvl7pPr>
            <a:lvl8pPr marL="3285600" indent="0">
              <a:buNone/>
              <a:defRPr sz="1700" b="1"/>
            </a:lvl8pPr>
            <a:lvl9pPr marL="375497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6" y="2649120"/>
            <a:ext cx="3181648" cy="481288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9" y="1869853"/>
            <a:ext cx="3182898" cy="7792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9372" indent="0">
              <a:buNone/>
              <a:defRPr sz="2100" b="1"/>
            </a:lvl2pPr>
            <a:lvl3pPr marL="938743" indent="0">
              <a:buNone/>
              <a:defRPr sz="1800" b="1"/>
            </a:lvl3pPr>
            <a:lvl4pPr marL="1408114" indent="0">
              <a:buNone/>
              <a:defRPr sz="1700" b="1"/>
            </a:lvl4pPr>
            <a:lvl5pPr marL="1877486" indent="0">
              <a:buNone/>
              <a:defRPr sz="1700" b="1"/>
            </a:lvl5pPr>
            <a:lvl6pPr marL="2346857" indent="0">
              <a:buNone/>
              <a:defRPr sz="1700" b="1"/>
            </a:lvl6pPr>
            <a:lvl7pPr marL="2816229" indent="0">
              <a:buNone/>
              <a:defRPr sz="1700" b="1"/>
            </a:lvl7pPr>
            <a:lvl8pPr marL="3285600" indent="0">
              <a:buNone/>
              <a:defRPr sz="1700" b="1"/>
            </a:lvl8pPr>
            <a:lvl9pPr marL="375497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9" y="2649120"/>
            <a:ext cx="3182898" cy="481288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8" y="332591"/>
            <a:ext cx="2369046" cy="141544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4" y="332593"/>
            <a:ext cx="4025504" cy="712941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8" y="1748035"/>
            <a:ext cx="2369046" cy="5713975"/>
          </a:xfrm>
        </p:spPr>
        <p:txBody>
          <a:bodyPr/>
          <a:lstStyle>
            <a:lvl1pPr marL="0" indent="0">
              <a:buNone/>
              <a:defRPr sz="1500"/>
            </a:lvl1pPr>
            <a:lvl2pPr marL="469372" indent="0">
              <a:buNone/>
              <a:defRPr sz="1300"/>
            </a:lvl2pPr>
            <a:lvl3pPr marL="938743" indent="0">
              <a:buNone/>
              <a:defRPr sz="1100"/>
            </a:lvl3pPr>
            <a:lvl4pPr marL="1408114" indent="0">
              <a:buNone/>
              <a:defRPr sz="1000"/>
            </a:lvl4pPr>
            <a:lvl5pPr marL="1877486" indent="0">
              <a:buNone/>
              <a:defRPr sz="1000"/>
            </a:lvl5pPr>
            <a:lvl6pPr marL="2346857" indent="0">
              <a:buNone/>
              <a:defRPr sz="1000"/>
            </a:lvl6pPr>
            <a:lvl7pPr marL="2816229" indent="0">
              <a:buNone/>
              <a:defRPr sz="1000"/>
            </a:lvl7pPr>
            <a:lvl8pPr marL="3285600" indent="0">
              <a:buNone/>
              <a:defRPr sz="1000"/>
            </a:lvl8pPr>
            <a:lvl9pPr marL="37549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5847399"/>
            <a:ext cx="4320540" cy="69031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746395"/>
            <a:ext cx="4320540" cy="5012055"/>
          </a:xfrm>
        </p:spPr>
        <p:txBody>
          <a:bodyPr/>
          <a:lstStyle>
            <a:lvl1pPr marL="0" indent="0">
              <a:buNone/>
              <a:defRPr sz="3300"/>
            </a:lvl1pPr>
            <a:lvl2pPr marL="469372" indent="0">
              <a:buNone/>
              <a:defRPr sz="2900"/>
            </a:lvl2pPr>
            <a:lvl3pPr marL="938743" indent="0">
              <a:buNone/>
              <a:defRPr sz="2400"/>
            </a:lvl3pPr>
            <a:lvl4pPr marL="1408114" indent="0">
              <a:buNone/>
              <a:defRPr sz="2100"/>
            </a:lvl4pPr>
            <a:lvl5pPr marL="1877486" indent="0">
              <a:buNone/>
              <a:defRPr sz="2100"/>
            </a:lvl5pPr>
            <a:lvl6pPr marL="2346857" indent="0">
              <a:buNone/>
              <a:defRPr sz="2100"/>
            </a:lvl6pPr>
            <a:lvl7pPr marL="2816229" indent="0">
              <a:buNone/>
              <a:defRPr sz="2100"/>
            </a:lvl7pPr>
            <a:lvl8pPr marL="3285600" indent="0">
              <a:buNone/>
              <a:defRPr sz="2100"/>
            </a:lvl8pPr>
            <a:lvl9pPr marL="3754972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6537718"/>
            <a:ext cx="4320540" cy="980367"/>
          </a:xfrm>
        </p:spPr>
        <p:txBody>
          <a:bodyPr/>
          <a:lstStyle>
            <a:lvl1pPr marL="0" indent="0">
              <a:buNone/>
              <a:defRPr sz="1500"/>
            </a:lvl1pPr>
            <a:lvl2pPr marL="469372" indent="0">
              <a:buNone/>
              <a:defRPr sz="1300"/>
            </a:lvl2pPr>
            <a:lvl3pPr marL="938743" indent="0">
              <a:buNone/>
              <a:defRPr sz="1100"/>
            </a:lvl3pPr>
            <a:lvl4pPr marL="1408114" indent="0">
              <a:buNone/>
              <a:defRPr sz="1000"/>
            </a:lvl4pPr>
            <a:lvl5pPr marL="1877486" indent="0">
              <a:buNone/>
              <a:defRPr sz="1000"/>
            </a:lvl5pPr>
            <a:lvl6pPr marL="2346857" indent="0">
              <a:buNone/>
              <a:defRPr sz="1000"/>
            </a:lvl6pPr>
            <a:lvl7pPr marL="2816229" indent="0">
              <a:buNone/>
              <a:defRPr sz="1000"/>
            </a:lvl7pPr>
            <a:lvl8pPr marL="3285600" indent="0">
              <a:buNone/>
              <a:defRPr sz="1000"/>
            </a:lvl8pPr>
            <a:lvl9pPr marL="37549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46" y="334525"/>
            <a:ext cx="6480810" cy="1392238"/>
          </a:xfrm>
          <a:prstGeom prst="rect">
            <a:avLst/>
          </a:prstGeom>
        </p:spPr>
        <p:txBody>
          <a:bodyPr vert="horz" lIns="93874" tIns="46937" rIns="93874" bIns="4693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1949135"/>
            <a:ext cx="6480810" cy="5512874"/>
          </a:xfrm>
          <a:prstGeom prst="rect">
            <a:avLst/>
          </a:prstGeom>
        </p:spPr>
        <p:txBody>
          <a:bodyPr vert="horz" lIns="93874" tIns="46937" rIns="93874" bIns="4693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44" y="7742390"/>
            <a:ext cx="1680210" cy="444742"/>
          </a:xfrm>
          <a:prstGeom prst="rect">
            <a:avLst/>
          </a:prstGeom>
        </p:spPr>
        <p:txBody>
          <a:bodyPr vert="horz" lIns="93874" tIns="46937" rIns="93874" bIns="4693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A388-53E1-4CD1-BA86-4CB17C214EE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0308" y="7742390"/>
            <a:ext cx="2280286" cy="444742"/>
          </a:xfrm>
          <a:prstGeom prst="rect">
            <a:avLst/>
          </a:prstGeom>
        </p:spPr>
        <p:txBody>
          <a:bodyPr vert="horz" lIns="93874" tIns="46937" rIns="93874" bIns="4693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646" y="7742390"/>
            <a:ext cx="1680210" cy="444742"/>
          </a:xfrm>
          <a:prstGeom prst="rect">
            <a:avLst/>
          </a:prstGeom>
        </p:spPr>
        <p:txBody>
          <a:bodyPr vert="horz" lIns="93874" tIns="46937" rIns="93874" bIns="4693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E5DE-74D6-4319-91F4-C012C2B3B8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8743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029" indent="-352029" algn="l" defTabSz="938743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729" indent="-293357" algn="l" defTabSz="938743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429" indent="-234686" algn="l" defTabSz="93874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42800" indent="-234686" algn="l" defTabSz="93874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172" indent="-234686" algn="l" defTabSz="938743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543" indent="-234686" algn="l" defTabSz="93874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50914" indent="-234686" algn="l" defTabSz="93874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20286" indent="-234686" algn="l" defTabSz="93874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9656" indent="-234686" algn="l" defTabSz="93874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9372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8743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8114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7486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57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16229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85600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54972" algn="l" defTabSz="9387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7281"/>
            <a:ext cx="7200901" cy="702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DTU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Katharina Nilson</dc:creator>
  <cp:lastModifiedBy>Katharina Nilson</cp:lastModifiedBy>
  <cp:revision>9</cp:revision>
  <dcterms:created xsi:type="dcterms:W3CDTF">2011-10-25T11:59:13Z</dcterms:created>
  <dcterms:modified xsi:type="dcterms:W3CDTF">2011-10-25T13:22:54Z</dcterms:modified>
</cp:coreProperties>
</file>